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363" r:id="rId4"/>
    <p:sldId id="258" r:id="rId5"/>
    <p:sldId id="260" r:id="rId6"/>
    <p:sldId id="261" r:id="rId7"/>
    <p:sldId id="263" r:id="rId8"/>
    <p:sldId id="259" r:id="rId9"/>
    <p:sldId id="356" r:id="rId10"/>
    <p:sldId id="358" r:id="rId11"/>
    <p:sldId id="359" r:id="rId12"/>
    <p:sldId id="360" r:id="rId13"/>
    <p:sldId id="361" r:id="rId14"/>
    <p:sldId id="357" r:id="rId15"/>
    <p:sldId id="265" r:id="rId16"/>
    <p:sldId id="268" r:id="rId17"/>
    <p:sldId id="272" r:id="rId18"/>
    <p:sldId id="274" r:id="rId19"/>
    <p:sldId id="275" r:id="rId20"/>
    <p:sldId id="276" r:id="rId21"/>
    <p:sldId id="286" r:id="rId22"/>
    <p:sldId id="287" r:id="rId23"/>
    <p:sldId id="277" r:id="rId24"/>
    <p:sldId id="278" r:id="rId25"/>
    <p:sldId id="273" r:id="rId26"/>
    <p:sldId id="279" r:id="rId27"/>
    <p:sldId id="280" r:id="rId28"/>
    <p:sldId id="373" r:id="rId29"/>
    <p:sldId id="262" r:id="rId30"/>
    <p:sldId id="267" r:id="rId31"/>
    <p:sldId id="269" r:id="rId32"/>
    <p:sldId id="270" r:id="rId33"/>
    <p:sldId id="281" r:id="rId34"/>
    <p:sldId id="282" r:id="rId35"/>
    <p:sldId id="327" r:id="rId36"/>
    <p:sldId id="326" r:id="rId37"/>
    <p:sldId id="328" r:id="rId38"/>
    <p:sldId id="329" r:id="rId39"/>
    <p:sldId id="283" r:id="rId40"/>
    <p:sldId id="330" r:id="rId41"/>
    <p:sldId id="331" r:id="rId42"/>
    <p:sldId id="332" r:id="rId43"/>
    <p:sldId id="333" r:id="rId44"/>
    <p:sldId id="334" r:id="rId45"/>
    <p:sldId id="338" r:id="rId46"/>
    <p:sldId id="336" r:id="rId47"/>
    <p:sldId id="335" r:id="rId48"/>
    <p:sldId id="337" r:id="rId49"/>
    <p:sldId id="284" r:id="rId50"/>
    <p:sldId id="288" r:id="rId51"/>
    <p:sldId id="292" r:id="rId52"/>
    <p:sldId id="293" r:id="rId53"/>
    <p:sldId id="309" r:id="rId54"/>
    <p:sldId id="313" r:id="rId55"/>
    <p:sldId id="322" r:id="rId56"/>
    <p:sldId id="324" r:id="rId57"/>
    <p:sldId id="294" r:id="rId58"/>
    <p:sldId id="316" r:id="rId59"/>
    <p:sldId id="264" r:id="rId60"/>
    <p:sldId id="321" r:id="rId61"/>
    <p:sldId id="318" r:id="rId62"/>
    <p:sldId id="319" r:id="rId63"/>
    <p:sldId id="295" r:id="rId64"/>
    <p:sldId id="296" r:id="rId65"/>
    <p:sldId id="297" r:id="rId66"/>
    <p:sldId id="299" r:id="rId67"/>
    <p:sldId id="298" r:id="rId68"/>
    <p:sldId id="339" r:id="rId69"/>
    <p:sldId id="340" r:id="rId70"/>
    <p:sldId id="341" r:id="rId71"/>
    <p:sldId id="342" r:id="rId72"/>
    <p:sldId id="343" r:id="rId73"/>
    <p:sldId id="364" r:id="rId74"/>
    <p:sldId id="345" r:id="rId75"/>
    <p:sldId id="301" r:id="rId76"/>
    <p:sldId id="355" r:id="rId77"/>
    <p:sldId id="37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F8A"/>
    <a:srgbClr val="EE2D24"/>
    <a:srgbClr val="00ADC2"/>
    <a:srgbClr val="FFFFFF"/>
    <a:srgbClr val="7A0101"/>
    <a:srgbClr val="680101"/>
    <a:srgbClr val="C00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96F0C-E8B9-47FB-BCC8-3328FD6C8027}" v="1" dt="2023-07-11T10:22:05.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136" autoAdjust="0"/>
  </p:normalViewPr>
  <p:slideViewPr>
    <p:cSldViewPr snapToGrid="0">
      <p:cViewPr varScale="1">
        <p:scale>
          <a:sx n="111" d="100"/>
          <a:sy n="111" d="100"/>
        </p:scale>
        <p:origin x="594"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Turner" userId="35d35eb4-5a30-4c6e-90c4-7e76efba73f5" providerId="ADAL" clId="{01C76248-A9B8-4306-8335-883779FEE762}"/>
    <pc:docChg chg="undo custSel addSld delSld modSld sldOrd">
      <pc:chgData name="Harriet Turner" userId="35d35eb4-5a30-4c6e-90c4-7e76efba73f5" providerId="ADAL" clId="{01C76248-A9B8-4306-8335-883779FEE762}" dt="2023-06-05T10:34:55.143" v="1166" actId="20577"/>
      <pc:docMkLst>
        <pc:docMk/>
      </pc:docMkLst>
      <pc:sldChg chg="addSp modSp mod">
        <pc:chgData name="Harriet Turner" userId="35d35eb4-5a30-4c6e-90c4-7e76efba73f5" providerId="ADAL" clId="{01C76248-A9B8-4306-8335-883779FEE762}" dt="2023-05-17T10:57:04.712" v="572" actId="1036"/>
        <pc:sldMkLst>
          <pc:docMk/>
          <pc:sldMk cId="4142580182" sldId="256"/>
        </pc:sldMkLst>
        <pc:spChg chg="mod">
          <ac:chgData name="Harriet Turner" userId="35d35eb4-5a30-4c6e-90c4-7e76efba73f5" providerId="ADAL" clId="{01C76248-A9B8-4306-8335-883779FEE762}" dt="2023-05-17T10:56:42.862" v="565" actId="1076"/>
          <ac:spMkLst>
            <pc:docMk/>
            <pc:sldMk cId="4142580182" sldId="256"/>
            <ac:spMk id="2" creationId="{BDFEB3A6-41DD-D77E-75E7-00413271453E}"/>
          </ac:spMkLst>
        </pc:spChg>
        <pc:spChg chg="mod">
          <ac:chgData name="Harriet Turner" userId="35d35eb4-5a30-4c6e-90c4-7e76efba73f5" providerId="ADAL" clId="{01C76248-A9B8-4306-8335-883779FEE762}" dt="2023-05-17T10:56:56.769" v="570" actId="1076"/>
          <ac:spMkLst>
            <pc:docMk/>
            <pc:sldMk cId="4142580182" sldId="256"/>
            <ac:spMk id="3" creationId="{B536E5F8-116A-9B3C-3A0C-293E36F2419D}"/>
          </ac:spMkLst>
        </pc:spChg>
        <pc:spChg chg="add mod">
          <ac:chgData name="Harriet Turner" userId="35d35eb4-5a30-4c6e-90c4-7e76efba73f5" providerId="ADAL" clId="{01C76248-A9B8-4306-8335-883779FEE762}" dt="2023-05-17T10:57:04.712" v="572" actId="1036"/>
          <ac:spMkLst>
            <pc:docMk/>
            <pc:sldMk cId="4142580182" sldId="256"/>
            <ac:spMk id="4" creationId="{5A77BF41-1860-48EB-C9F6-2E22A0B12EAA}"/>
          </ac:spMkLst>
        </pc:spChg>
      </pc:sldChg>
      <pc:sldChg chg="modSp mod">
        <pc:chgData name="Harriet Turner" userId="35d35eb4-5a30-4c6e-90c4-7e76efba73f5" providerId="ADAL" clId="{01C76248-A9B8-4306-8335-883779FEE762}" dt="2023-06-05T10:24:30.884" v="881" actId="20577"/>
        <pc:sldMkLst>
          <pc:docMk/>
          <pc:sldMk cId="2567628616" sldId="261"/>
        </pc:sldMkLst>
        <pc:spChg chg="mod">
          <ac:chgData name="Harriet Turner" userId="35d35eb4-5a30-4c6e-90c4-7e76efba73f5" providerId="ADAL" clId="{01C76248-A9B8-4306-8335-883779FEE762}" dt="2023-06-05T10:24:30.884" v="881" actId="20577"/>
          <ac:spMkLst>
            <pc:docMk/>
            <pc:sldMk cId="2567628616" sldId="261"/>
            <ac:spMk id="3" creationId="{5F68ABCC-8051-2E54-9E9B-4243567E9242}"/>
          </ac:spMkLst>
        </pc:spChg>
      </pc:sldChg>
      <pc:sldChg chg="addSp delSp modSp mod">
        <pc:chgData name="Harriet Turner" userId="35d35eb4-5a30-4c6e-90c4-7e76efba73f5" providerId="ADAL" clId="{01C76248-A9B8-4306-8335-883779FEE762}" dt="2023-05-17T10:43:58.223" v="42" actId="1035"/>
        <pc:sldMkLst>
          <pc:docMk/>
          <pc:sldMk cId="423087890" sldId="298"/>
        </pc:sldMkLst>
        <pc:picChg chg="add mod">
          <ac:chgData name="Harriet Turner" userId="35d35eb4-5a30-4c6e-90c4-7e76efba73f5" providerId="ADAL" clId="{01C76248-A9B8-4306-8335-883779FEE762}" dt="2023-05-17T10:43:58.223" v="42" actId="1035"/>
          <ac:picMkLst>
            <pc:docMk/>
            <pc:sldMk cId="423087890" sldId="298"/>
            <ac:picMk id="4" creationId="{DEE6114A-B965-7565-7316-62F399CC9ACD}"/>
          </ac:picMkLst>
        </pc:picChg>
        <pc:picChg chg="del">
          <ac:chgData name="Harriet Turner" userId="35d35eb4-5a30-4c6e-90c4-7e76efba73f5" providerId="ADAL" clId="{01C76248-A9B8-4306-8335-883779FEE762}" dt="2023-05-17T10:43:31.903" v="33" actId="478"/>
          <ac:picMkLst>
            <pc:docMk/>
            <pc:sldMk cId="423087890" sldId="298"/>
            <ac:picMk id="8" creationId="{BB7742EC-DCD4-F011-20D4-3990AE164B5F}"/>
          </ac:picMkLst>
        </pc:picChg>
      </pc:sldChg>
      <pc:sldChg chg="addSp delSp modSp mod">
        <pc:chgData name="Harriet Turner" userId="35d35eb4-5a30-4c6e-90c4-7e76efba73f5" providerId="ADAL" clId="{01C76248-A9B8-4306-8335-883779FEE762}" dt="2023-05-17T10:47:01.649" v="51" actId="1076"/>
        <pc:sldMkLst>
          <pc:docMk/>
          <pc:sldMk cId="169998598" sldId="300"/>
        </pc:sldMkLst>
        <pc:picChg chg="add mod">
          <ac:chgData name="Harriet Turner" userId="35d35eb4-5a30-4c6e-90c4-7e76efba73f5" providerId="ADAL" clId="{01C76248-A9B8-4306-8335-883779FEE762}" dt="2023-05-17T10:47:01.649" v="51" actId="1076"/>
          <ac:picMkLst>
            <pc:docMk/>
            <pc:sldMk cId="169998598" sldId="300"/>
            <ac:picMk id="4" creationId="{223A4046-9D14-31A8-91B3-CCD1FAE19DC7}"/>
          </ac:picMkLst>
        </pc:picChg>
        <pc:picChg chg="del">
          <ac:chgData name="Harriet Turner" userId="35d35eb4-5a30-4c6e-90c4-7e76efba73f5" providerId="ADAL" clId="{01C76248-A9B8-4306-8335-883779FEE762}" dt="2023-05-17T10:46:48.073" v="43" actId="478"/>
          <ac:picMkLst>
            <pc:docMk/>
            <pc:sldMk cId="169998598" sldId="300"/>
            <ac:picMk id="8" creationId="{BE4348F8-F0D6-318D-0054-32D7DFCE3EEC}"/>
          </ac:picMkLst>
        </pc:picChg>
      </pc:sldChg>
      <pc:sldChg chg="del">
        <pc:chgData name="Harriet Turner" userId="35d35eb4-5a30-4c6e-90c4-7e76efba73f5" providerId="ADAL" clId="{01C76248-A9B8-4306-8335-883779FEE762}" dt="2023-05-17T10:02:05.996" v="31" actId="47"/>
        <pc:sldMkLst>
          <pc:docMk/>
          <pc:sldMk cId="2630485268" sldId="310"/>
        </pc:sldMkLst>
      </pc:sldChg>
      <pc:sldChg chg="del">
        <pc:chgData name="Harriet Turner" userId="35d35eb4-5a30-4c6e-90c4-7e76efba73f5" providerId="ADAL" clId="{01C76248-A9B8-4306-8335-883779FEE762}" dt="2023-05-17T10:02:05.996" v="31" actId="47"/>
        <pc:sldMkLst>
          <pc:docMk/>
          <pc:sldMk cId="1497500302" sldId="311"/>
        </pc:sldMkLst>
      </pc:sldChg>
      <pc:sldChg chg="del">
        <pc:chgData name="Harriet Turner" userId="35d35eb4-5a30-4c6e-90c4-7e76efba73f5" providerId="ADAL" clId="{01C76248-A9B8-4306-8335-883779FEE762}" dt="2023-05-17T10:02:23.187" v="32" actId="47"/>
        <pc:sldMkLst>
          <pc:docMk/>
          <pc:sldMk cId="2389064244" sldId="312"/>
        </pc:sldMkLst>
      </pc:sldChg>
      <pc:sldChg chg="del">
        <pc:chgData name="Harriet Turner" userId="35d35eb4-5a30-4c6e-90c4-7e76efba73f5" providerId="ADAL" clId="{01C76248-A9B8-4306-8335-883779FEE762}" dt="2023-05-17T10:02:23.187" v="32" actId="47"/>
        <pc:sldMkLst>
          <pc:docMk/>
          <pc:sldMk cId="2750854367" sldId="315"/>
        </pc:sldMkLst>
      </pc:sldChg>
      <pc:sldChg chg="addSp delSp modSp mod">
        <pc:chgData name="Harriet Turner" userId="35d35eb4-5a30-4c6e-90c4-7e76efba73f5" providerId="ADAL" clId="{01C76248-A9B8-4306-8335-883779FEE762}" dt="2023-05-17T10:52:13.244" v="253" actId="1036"/>
        <pc:sldMkLst>
          <pc:docMk/>
          <pc:sldMk cId="2853331840" sldId="342"/>
        </pc:sldMkLst>
        <pc:picChg chg="add mod">
          <ac:chgData name="Harriet Turner" userId="35d35eb4-5a30-4c6e-90c4-7e76efba73f5" providerId="ADAL" clId="{01C76248-A9B8-4306-8335-883779FEE762}" dt="2023-05-17T10:52:13.244" v="253" actId="1036"/>
          <ac:picMkLst>
            <pc:docMk/>
            <pc:sldMk cId="2853331840" sldId="342"/>
            <ac:picMk id="3" creationId="{0E2CD2F4-B587-C028-5542-EAAD500250F3}"/>
          </ac:picMkLst>
        </pc:picChg>
        <pc:picChg chg="del mod">
          <ac:chgData name="Harriet Turner" userId="35d35eb4-5a30-4c6e-90c4-7e76efba73f5" providerId="ADAL" clId="{01C76248-A9B8-4306-8335-883779FEE762}" dt="2023-05-17T10:51:58.754" v="242" actId="478"/>
          <ac:picMkLst>
            <pc:docMk/>
            <pc:sldMk cId="2853331840" sldId="342"/>
            <ac:picMk id="10" creationId="{7BABB4D3-04F9-A37F-2F17-5A8D8B53C6E1}"/>
          </ac:picMkLst>
        </pc:picChg>
      </pc:sldChg>
      <pc:sldChg chg="addSp delSp modSp mod">
        <pc:chgData name="Harriet Turner" userId="35d35eb4-5a30-4c6e-90c4-7e76efba73f5" providerId="ADAL" clId="{01C76248-A9B8-4306-8335-883779FEE762}" dt="2023-05-17T10:52:41.147" v="268" actId="1035"/>
        <pc:sldMkLst>
          <pc:docMk/>
          <pc:sldMk cId="2995331999" sldId="343"/>
        </pc:sldMkLst>
        <pc:picChg chg="add del mod">
          <ac:chgData name="Harriet Turner" userId="35d35eb4-5a30-4c6e-90c4-7e76efba73f5" providerId="ADAL" clId="{01C76248-A9B8-4306-8335-883779FEE762}" dt="2023-05-17T10:52:41.147" v="268" actId="1035"/>
          <ac:picMkLst>
            <pc:docMk/>
            <pc:sldMk cId="2995331999" sldId="343"/>
            <ac:picMk id="4" creationId="{123F52D2-CF15-C05E-06D2-0C5BC0E5D3C7}"/>
          </ac:picMkLst>
        </pc:picChg>
        <pc:picChg chg="del">
          <ac:chgData name="Harriet Turner" userId="35d35eb4-5a30-4c6e-90c4-7e76efba73f5" providerId="ADAL" clId="{01C76248-A9B8-4306-8335-883779FEE762}" dt="2023-05-17T10:52:18.153" v="254" actId="478"/>
          <ac:picMkLst>
            <pc:docMk/>
            <pc:sldMk cId="2995331999" sldId="343"/>
            <ac:picMk id="8" creationId="{681620F1-1762-3C38-AEF6-55C19EDD343D}"/>
          </ac:picMkLst>
        </pc:picChg>
      </pc:sldChg>
      <pc:sldChg chg="addSp delSp modSp mod">
        <pc:chgData name="Harriet Turner" userId="35d35eb4-5a30-4c6e-90c4-7e76efba73f5" providerId="ADAL" clId="{01C76248-A9B8-4306-8335-883779FEE762}" dt="2023-05-17T10:53:55.912" v="274" actId="1076"/>
        <pc:sldMkLst>
          <pc:docMk/>
          <pc:sldMk cId="3623017489" sldId="344"/>
        </pc:sldMkLst>
        <pc:picChg chg="del">
          <ac:chgData name="Harriet Turner" userId="35d35eb4-5a30-4c6e-90c4-7e76efba73f5" providerId="ADAL" clId="{01C76248-A9B8-4306-8335-883779FEE762}" dt="2023-05-17T10:53:12.192" v="269" actId="478"/>
          <ac:picMkLst>
            <pc:docMk/>
            <pc:sldMk cId="3623017489" sldId="344"/>
            <ac:picMk id="4" creationId="{48500B4F-9397-A2B5-71C0-3A97C504C5DF}"/>
          </ac:picMkLst>
        </pc:picChg>
        <pc:picChg chg="add mod">
          <ac:chgData name="Harriet Turner" userId="35d35eb4-5a30-4c6e-90c4-7e76efba73f5" providerId="ADAL" clId="{01C76248-A9B8-4306-8335-883779FEE762}" dt="2023-05-17T10:53:55.912" v="274" actId="1076"/>
          <ac:picMkLst>
            <pc:docMk/>
            <pc:sldMk cId="3623017489" sldId="344"/>
            <ac:picMk id="5" creationId="{A6F469EA-DC3B-191C-CDA8-8914EE90403B}"/>
          </ac:picMkLst>
        </pc:picChg>
      </pc:sldChg>
      <pc:sldChg chg="delSp del mod">
        <pc:chgData name="Harriet Turner" userId="35d35eb4-5a30-4c6e-90c4-7e76efba73f5" providerId="ADAL" clId="{01C76248-A9B8-4306-8335-883779FEE762}" dt="2023-05-17T10:49:07.482" v="66" actId="47"/>
        <pc:sldMkLst>
          <pc:docMk/>
          <pc:sldMk cId="2777251384" sldId="348"/>
        </pc:sldMkLst>
        <pc:picChg chg="del">
          <ac:chgData name="Harriet Turner" userId="35d35eb4-5a30-4c6e-90c4-7e76efba73f5" providerId="ADAL" clId="{01C76248-A9B8-4306-8335-883779FEE762}" dt="2023-05-17T10:48:29.849" v="52" actId="478"/>
          <ac:picMkLst>
            <pc:docMk/>
            <pc:sldMk cId="2777251384" sldId="348"/>
            <ac:picMk id="8" creationId="{BE4348F8-F0D6-318D-0054-32D7DFCE3EEC}"/>
          </ac:picMkLst>
        </pc:picChg>
      </pc:sldChg>
      <pc:sldChg chg="delSp del mod">
        <pc:chgData name="Harriet Turner" userId="35d35eb4-5a30-4c6e-90c4-7e76efba73f5" providerId="ADAL" clId="{01C76248-A9B8-4306-8335-883779FEE762}" dt="2023-05-17T10:49:28.022" v="131" actId="47"/>
        <pc:sldMkLst>
          <pc:docMk/>
          <pc:sldMk cId="1533703648" sldId="349"/>
        </pc:sldMkLst>
        <pc:picChg chg="del">
          <ac:chgData name="Harriet Turner" userId="35d35eb4-5a30-4c6e-90c4-7e76efba73f5" providerId="ADAL" clId="{01C76248-A9B8-4306-8335-883779FEE762}" dt="2023-05-17T10:48:35.022" v="53" actId="478"/>
          <ac:picMkLst>
            <pc:docMk/>
            <pc:sldMk cId="1533703648" sldId="349"/>
            <ac:picMk id="8" creationId="{BE4348F8-F0D6-318D-0054-32D7DFCE3EEC}"/>
          </ac:picMkLst>
        </pc:picChg>
      </pc:sldChg>
      <pc:sldChg chg="delSp del mod">
        <pc:chgData name="Harriet Turner" userId="35d35eb4-5a30-4c6e-90c4-7e76efba73f5" providerId="ADAL" clId="{01C76248-A9B8-4306-8335-883779FEE762}" dt="2023-05-17T10:49:42.592" v="176" actId="47"/>
        <pc:sldMkLst>
          <pc:docMk/>
          <pc:sldMk cId="1703666119" sldId="350"/>
        </pc:sldMkLst>
        <pc:picChg chg="del">
          <ac:chgData name="Harriet Turner" userId="35d35eb4-5a30-4c6e-90c4-7e76efba73f5" providerId="ADAL" clId="{01C76248-A9B8-4306-8335-883779FEE762}" dt="2023-05-17T10:48:36.553" v="54" actId="478"/>
          <ac:picMkLst>
            <pc:docMk/>
            <pc:sldMk cId="1703666119" sldId="350"/>
            <ac:picMk id="8" creationId="{BE4348F8-F0D6-318D-0054-32D7DFCE3EEC}"/>
          </ac:picMkLst>
        </pc:picChg>
      </pc:sldChg>
      <pc:sldChg chg="delSp del mod">
        <pc:chgData name="Harriet Turner" userId="35d35eb4-5a30-4c6e-90c4-7e76efba73f5" providerId="ADAL" clId="{01C76248-A9B8-4306-8335-883779FEE762}" dt="2023-05-17T10:49:59.972" v="240" actId="47"/>
        <pc:sldMkLst>
          <pc:docMk/>
          <pc:sldMk cId="4112469610" sldId="351"/>
        </pc:sldMkLst>
        <pc:picChg chg="del">
          <ac:chgData name="Harriet Turner" userId="35d35eb4-5a30-4c6e-90c4-7e76efba73f5" providerId="ADAL" clId="{01C76248-A9B8-4306-8335-883779FEE762}" dt="2023-05-17T10:48:38.734" v="55" actId="478"/>
          <ac:picMkLst>
            <pc:docMk/>
            <pc:sldMk cId="4112469610" sldId="351"/>
            <ac:picMk id="8" creationId="{BE4348F8-F0D6-318D-0054-32D7DFCE3EEC}"/>
          </ac:picMkLst>
        </pc:picChg>
      </pc:sldChg>
      <pc:sldChg chg="delSp del mod">
        <pc:chgData name="Harriet Turner" userId="35d35eb4-5a30-4c6e-90c4-7e76efba73f5" providerId="ADAL" clId="{01C76248-A9B8-4306-8335-883779FEE762}" dt="2023-05-17T10:54:26.846" v="327" actId="47"/>
        <pc:sldMkLst>
          <pc:docMk/>
          <pc:sldMk cId="464156982" sldId="352"/>
        </pc:sldMkLst>
        <pc:picChg chg="del">
          <ac:chgData name="Harriet Turner" userId="35d35eb4-5a30-4c6e-90c4-7e76efba73f5" providerId="ADAL" clId="{01C76248-A9B8-4306-8335-883779FEE762}" dt="2023-05-17T10:54:01.251" v="275" actId="478"/>
          <ac:picMkLst>
            <pc:docMk/>
            <pc:sldMk cId="464156982" sldId="352"/>
            <ac:picMk id="4" creationId="{48500B4F-9397-A2B5-71C0-3A97C504C5DF}"/>
          </ac:picMkLst>
        </pc:picChg>
      </pc:sldChg>
      <pc:sldChg chg="delSp del mod">
        <pc:chgData name="Harriet Turner" userId="35d35eb4-5a30-4c6e-90c4-7e76efba73f5" providerId="ADAL" clId="{01C76248-A9B8-4306-8335-883779FEE762}" dt="2023-05-17T10:54:50.096" v="379" actId="47"/>
        <pc:sldMkLst>
          <pc:docMk/>
          <pc:sldMk cId="936657544" sldId="353"/>
        </pc:sldMkLst>
        <pc:picChg chg="del">
          <ac:chgData name="Harriet Turner" userId="35d35eb4-5a30-4c6e-90c4-7e76efba73f5" providerId="ADAL" clId="{01C76248-A9B8-4306-8335-883779FEE762}" dt="2023-05-17T10:54:02.822" v="276" actId="478"/>
          <ac:picMkLst>
            <pc:docMk/>
            <pc:sldMk cId="936657544" sldId="353"/>
            <ac:picMk id="4" creationId="{48500B4F-9397-A2B5-71C0-3A97C504C5DF}"/>
          </ac:picMkLst>
        </pc:picChg>
      </pc:sldChg>
      <pc:sldChg chg="delSp del mod">
        <pc:chgData name="Harriet Turner" userId="35d35eb4-5a30-4c6e-90c4-7e76efba73f5" providerId="ADAL" clId="{01C76248-A9B8-4306-8335-883779FEE762}" dt="2023-05-17T10:55:06.032" v="430" actId="47"/>
        <pc:sldMkLst>
          <pc:docMk/>
          <pc:sldMk cId="303541980" sldId="354"/>
        </pc:sldMkLst>
        <pc:picChg chg="del">
          <ac:chgData name="Harriet Turner" userId="35d35eb4-5a30-4c6e-90c4-7e76efba73f5" providerId="ADAL" clId="{01C76248-A9B8-4306-8335-883779FEE762}" dt="2023-05-17T10:54:05.722" v="277" actId="478"/>
          <ac:picMkLst>
            <pc:docMk/>
            <pc:sldMk cId="303541980" sldId="354"/>
            <ac:picMk id="4" creationId="{48500B4F-9397-A2B5-71C0-3A97C504C5DF}"/>
          </ac:picMkLst>
        </pc:picChg>
      </pc:sldChg>
      <pc:sldChg chg="addSp modSp mod modShow">
        <pc:chgData name="Harriet Turner" userId="35d35eb4-5a30-4c6e-90c4-7e76efba73f5" providerId="ADAL" clId="{01C76248-A9B8-4306-8335-883779FEE762}" dt="2023-06-02T13:19:14.455" v="879" actId="1036"/>
        <pc:sldMkLst>
          <pc:docMk/>
          <pc:sldMk cId="3308341760" sldId="355"/>
        </pc:sldMkLst>
        <pc:spChg chg="mod">
          <ac:chgData name="Harriet Turner" userId="35d35eb4-5a30-4c6e-90c4-7e76efba73f5" providerId="ADAL" clId="{01C76248-A9B8-4306-8335-883779FEE762}" dt="2023-06-02T13:14:11.093" v="579" actId="20577"/>
          <ac:spMkLst>
            <pc:docMk/>
            <pc:sldMk cId="3308341760" sldId="355"/>
            <ac:spMk id="2" creationId="{71E2C44B-34E8-4292-27FE-81076560CBC4}"/>
          </ac:spMkLst>
        </pc:spChg>
        <pc:spChg chg="mod">
          <ac:chgData name="Harriet Turner" userId="35d35eb4-5a30-4c6e-90c4-7e76efba73f5" providerId="ADAL" clId="{01C76248-A9B8-4306-8335-883779FEE762}" dt="2023-06-02T13:19:09.527" v="876" actId="1076"/>
          <ac:spMkLst>
            <pc:docMk/>
            <pc:sldMk cId="3308341760" sldId="355"/>
            <ac:spMk id="3" creationId="{5F68ABCC-8051-2E54-9E9B-4243567E9242}"/>
          </ac:spMkLst>
        </pc:spChg>
        <pc:picChg chg="add mod modCrop">
          <ac:chgData name="Harriet Turner" userId="35d35eb4-5a30-4c6e-90c4-7e76efba73f5" providerId="ADAL" clId="{01C76248-A9B8-4306-8335-883779FEE762}" dt="2023-06-02T13:19:14.455" v="879" actId="1036"/>
          <ac:picMkLst>
            <pc:docMk/>
            <pc:sldMk cId="3308341760" sldId="355"/>
            <ac:picMk id="5" creationId="{59C655CB-37AA-852A-ACE7-899EA38A1E40}"/>
          </ac:picMkLst>
        </pc:picChg>
      </pc:sldChg>
      <pc:sldChg chg="addSp modSp add mod">
        <pc:chgData name="Harriet Turner" userId="35d35eb4-5a30-4c6e-90c4-7e76efba73f5" providerId="ADAL" clId="{01C76248-A9B8-4306-8335-883779FEE762}" dt="2023-05-17T10:49:00.126" v="65" actId="1036"/>
        <pc:sldMkLst>
          <pc:docMk/>
          <pc:sldMk cId="3944722280" sldId="365"/>
        </pc:sldMkLst>
        <pc:spChg chg="add mod">
          <ac:chgData name="Harriet Turner" userId="35d35eb4-5a30-4c6e-90c4-7e76efba73f5" providerId="ADAL" clId="{01C76248-A9B8-4306-8335-883779FEE762}" dt="2023-05-17T10:49:00.126" v="65" actId="1036"/>
          <ac:spMkLst>
            <pc:docMk/>
            <pc:sldMk cId="3944722280" sldId="365"/>
            <ac:spMk id="3" creationId="{B7643E88-1D29-4335-9C07-4B8CA5C3819D}"/>
          </ac:spMkLst>
        </pc:spChg>
      </pc:sldChg>
      <pc:sldChg chg="addSp modSp add mod">
        <pc:chgData name="Harriet Turner" userId="35d35eb4-5a30-4c6e-90c4-7e76efba73f5" providerId="ADAL" clId="{01C76248-A9B8-4306-8335-883779FEE762}" dt="2023-05-17T10:49:23.846" v="130" actId="1035"/>
        <pc:sldMkLst>
          <pc:docMk/>
          <pc:sldMk cId="3997640073" sldId="366"/>
        </pc:sldMkLst>
        <pc:spChg chg="add mod">
          <ac:chgData name="Harriet Turner" userId="35d35eb4-5a30-4c6e-90c4-7e76efba73f5" providerId="ADAL" clId="{01C76248-A9B8-4306-8335-883779FEE762}" dt="2023-05-17T10:49:23.846" v="130" actId="1035"/>
          <ac:spMkLst>
            <pc:docMk/>
            <pc:sldMk cId="3997640073" sldId="366"/>
            <ac:spMk id="3" creationId="{A6AEAFF3-65C7-8C16-6EF3-76A135D1FD6E}"/>
          </ac:spMkLst>
        </pc:spChg>
      </pc:sldChg>
      <pc:sldChg chg="addSp modSp add mod">
        <pc:chgData name="Harriet Turner" userId="35d35eb4-5a30-4c6e-90c4-7e76efba73f5" providerId="ADAL" clId="{01C76248-A9B8-4306-8335-883779FEE762}" dt="2023-05-17T10:49:39.392" v="175" actId="1035"/>
        <pc:sldMkLst>
          <pc:docMk/>
          <pc:sldMk cId="3939058807" sldId="367"/>
        </pc:sldMkLst>
        <pc:spChg chg="add mod">
          <ac:chgData name="Harriet Turner" userId="35d35eb4-5a30-4c6e-90c4-7e76efba73f5" providerId="ADAL" clId="{01C76248-A9B8-4306-8335-883779FEE762}" dt="2023-05-17T10:49:39.392" v="175" actId="1035"/>
          <ac:spMkLst>
            <pc:docMk/>
            <pc:sldMk cId="3939058807" sldId="367"/>
            <ac:spMk id="3" creationId="{383293A8-44E8-2F24-EA80-9F07EA5C0703}"/>
          </ac:spMkLst>
        </pc:spChg>
      </pc:sldChg>
      <pc:sldChg chg="addSp modSp add mod">
        <pc:chgData name="Harriet Turner" userId="35d35eb4-5a30-4c6e-90c4-7e76efba73f5" providerId="ADAL" clId="{01C76248-A9B8-4306-8335-883779FEE762}" dt="2023-05-17T10:49:55.322" v="239" actId="1037"/>
        <pc:sldMkLst>
          <pc:docMk/>
          <pc:sldMk cId="253169336" sldId="368"/>
        </pc:sldMkLst>
        <pc:spChg chg="add mod">
          <ac:chgData name="Harriet Turner" userId="35d35eb4-5a30-4c6e-90c4-7e76efba73f5" providerId="ADAL" clId="{01C76248-A9B8-4306-8335-883779FEE762}" dt="2023-05-17T10:49:55.322" v="239" actId="1037"/>
          <ac:spMkLst>
            <pc:docMk/>
            <pc:sldMk cId="253169336" sldId="368"/>
            <ac:spMk id="3" creationId="{80EC91A0-23A9-C46F-C225-6B67584640A1}"/>
          </ac:spMkLst>
        </pc:spChg>
      </pc:sldChg>
      <pc:sldChg chg="addSp modSp add mod">
        <pc:chgData name="Harriet Turner" userId="35d35eb4-5a30-4c6e-90c4-7e76efba73f5" providerId="ADAL" clId="{01C76248-A9B8-4306-8335-883779FEE762}" dt="2023-05-17T10:54:22.421" v="326" actId="1036"/>
        <pc:sldMkLst>
          <pc:docMk/>
          <pc:sldMk cId="3021445586" sldId="369"/>
        </pc:sldMkLst>
        <pc:spChg chg="add mod">
          <ac:chgData name="Harriet Turner" userId="35d35eb4-5a30-4c6e-90c4-7e76efba73f5" providerId="ADAL" clId="{01C76248-A9B8-4306-8335-883779FEE762}" dt="2023-05-17T10:54:22.421" v="326" actId="1036"/>
          <ac:spMkLst>
            <pc:docMk/>
            <pc:sldMk cId="3021445586" sldId="369"/>
            <ac:spMk id="3" creationId="{5BE985DB-42C6-4141-E7CF-9624AB6260CA}"/>
          </ac:spMkLst>
        </pc:spChg>
      </pc:sldChg>
      <pc:sldChg chg="addSp modSp add mod">
        <pc:chgData name="Harriet Turner" userId="35d35eb4-5a30-4c6e-90c4-7e76efba73f5" providerId="ADAL" clId="{01C76248-A9B8-4306-8335-883779FEE762}" dt="2023-05-17T10:54:46.542" v="378" actId="1037"/>
        <pc:sldMkLst>
          <pc:docMk/>
          <pc:sldMk cId="29683644" sldId="370"/>
        </pc:sldMkLst>
        <pc:spChg chg="add mod">
          <ac:chgData name="Harriet Turner" userId="35d35eb4-5a30-4c6e-90c4-7e76efba73f5" providerId="ADAL" clId="{01C76248-A9B8-4306-8335-883779FEE762}" dt="2023-05-17T10:54:46.542" v="378" actId="1037"/>
          <ac:spMkLst>
            <pc:docMk/>
            <pc:sldMk cId="29683644" sldId="370"/>
            <ac:spMk id="3" creationId="{32E9FE86-81B2-9DE3-CCB4-CDF2A8BC8976}"/>
          </ac:spMkLst>
        </pc:spChg>
      </pc:sldChg>
      <pc:sldChg chg="addSp modSp add mod">
        <pc:chgData name="Harriet Turner" userId="35d35eb4-5a30-4c6e-90c4-7e76efba73f5" providerId="ADAL" clId="{01C76248-A9B8-4306-8335-883779FEE762}" dt="2023-05-17T10:55:01.482" v="429" actId="1036"/>
        <pc:sldMkLst>
          <pc:docMk/>
          <pc:sldMk cId="3993067017" sldId="371"/>
        </pc:sldMkLst>
        <pc:spChg chg="add mod">
          <ac:chgData name="Harriet Turner" userId="35d35eb4-5a30-4c6e-90c4-7e76efba73f5" providerId="ADAL" clId="{01C76248-A9B8-4306-8335-883779FEE762}" dt="2023-05-17T10:55:01.482" v="429" actId="1036"/>
          <ac:spMkLst>
            <pc:docMk/>
            <pc:sldMk cId="3993067017" sldId="371"/>
            <ac:spMk id="3" creationId="{E155A878-C84D-945C-00DF-487F6BE1AC88}"/>
          </ac:spMkLst>
        </pc:spChg>
      </pc:sldChg>
      <pc:sldChg chg="add">
        <pc:chgData name="Harriet Turner" userId="35d35eb4-5a30-4c6e-90c4-7e76efba73f5" providerId="ADAL" clId="{01C76248-A9B8-4306-8335-883779FEE762}" dt="2023-06-02T13:14:00.320" v="573"/>
        <pc:sldMkLst>
          <pc:docMk/>
          <pc:sldMk cId="1270899310" sldId="372"/>
        </pc:sldMkLst>
      </pc:sldChg>
      <pc:sldChg chg="new del ord">
        <pc:chgData name="Harriet Turner" userId="35d35eb4-5a30-4c6e-90c4-7e76efba73f5" providerId="ADAL" clId="{01C76248-A9B8-4306-8335-883779FEE762}" dt="2023-06-05T10:33:07.635" v="885" actId="47"/>
        <pc:sldMkLst>
          <pc:docMk/>
          <pc:sldMk cId="540319816" sldId="373"/>
        </pc:sldMkLst>
      </pc:sldChg>
      <pc:sldChg chg="modSp add mod modShow">
        <pc:chgData name="Harriet Turner" userId="35d35eb4-5a30-4c6e-90c4-7e76efba73f5" providerId="ADAL" clId="{01C76248-A9B8-4306-8335-883779FEE762}" dt="2023-06-05T10:34:55.143" v="1166" actId="20577"/>
        <pc:sldMkLst>
          <pc:docMk/>
          <pc:sldMk cId="2559578224" sldId="373"/>
        </pc:sldMkLst>
        <pc:spChg chg="mod">
          <ac:chgData name="Harriet Turner" userId="35d35eb4-5a30-4c6e-90c4-7e76efba73f5" providerId="ADAL" clId="{01C76248-A9B8-4306-8335-883779FEE762}" dt="2023-06-05T10:33:49.642" v="921" actId="20577"/>
          <ac:spMkLst>
            <pc:docMk/>
            <pc:sldMk cId="2559578224" sldId="373"/>
            <ac:spMk id="2" creationId="{71E2C44B-34E8-4292-27FE-81076560CBC4}"/>
          </ac:spMkLst>
        </pc:spChg>
        <pc:spChg chg="mod">
          <ac:chgData name="Harriet Turner" userId="35d35eb4-5a30-4c6e-90c4-7e76efba73f5" providerId="ADAL" clId="{01C76248-A9B8-4306-8335-883779FEE762}" dt="2023-06-05T10:34:55.143" v="1166" actId="20577"/>
          <ac:spMkLst>
            <pc:docMk/>
            <pc:sldMk cId="2559578224" sldId="373"/>
            <ac:spMk id="3" creationId="{5F68ABCC-8051-2E54-9E9B-4243567E9242}"/>
          </ac:spMkLst>
        </pc:spChg>
      </pc:sldChg>
      <pc:sldChg chg="new del">
        <pc:chgData name="Harriet Turner" userId="35d35eb4-5a30-4c6e-90c4-7e76efba73f5" providerId="ADAL" clId="{01C76248-A9B8-4306-8335-883779FEE762}" dt="2023-06-05T10:33:26.101" v="887" actId="47"/>
        <pc:sldMkLst>
          <pc:docMk/>
          <pc:sldMk cId="4256181239" sldId="373"/>
        </pc:sldMkLst>
      </pc:sldChg>
    </pc:docChg>
  </pc:docChgLst>
  <pc:docChgLst>
    <pc:chgData name="Harriet Turner" userId="35d35eb4-5a30-4c6e-90c4-7e76efba73f5" providerId="ADAL" clId="{C3676740-4193-4459-A980-F627F35AB1BA}"/>
    <pc:docChg chg="undo redo custSel addSld delSld modSld sldOrd modMainMaster">
      <pc:chgData name="Harriet Turner" userId="35d35eb4-5a30-4c6e-90c4-7e76efba73f5" providerId="ADAL" clId="{C3676740-4193-4459-A980-F627F35AB1BA}" dt="2023-02-15T09:39:40.636" v="9264" actId="20577"/>
      <pc:docMkLst>
        <pc:docMk/>
      </pc:docMkLst>
      <pc:sldChg chg="addSp modSp mod">
        <pc:chgData name="Harriet Turner" userId="35d35eb4-5a30-4c6e-90c4-7e76efba73f5" providerId="ADAL" clId="{C3676740-4193-4459-A980-F627F35AB1BA}" dt="2023-01-23T11:49:49.790" v="5644" actId="1076"/>
        <pc:sldMkLst>
          <pc:docMk/>
          <pc:sldMk cId="4142580182" sldId="256"/>
        </pc:sldMkLst>
        <pc:spChg chg="mod">
          <ac:chgData name="Harriet Turner" userId="35d35eb4-5a30-4c6e-90c4-7e76efba73f5" providerId="ADAL" clId="{C3676740-4193-4459-A980-F627F35AB1BA}" dt="2023-01-23T11:49:49.790" v="5644" actId="1076"/>
          <ac:spMkLst>
            <pc:docMk/>
            <pc:sldMk cId="4142580182" sldId="256"/>
            <ac:spMk id="3" creationId="{B536E5F8-116A-9B3C-3A0C-293E36F2419D}"/>
          </ac:spMkLst>
        </pc:spChg>
        <pc:spChg chg="mod">
          <ac:chgData name="Harriet Turner" userId="35d35eb4-5a30-4c6e-90c4-7e76efba73f5" providerId="ADAL" clId="{C3676740-4193-4459-A980-F627F35AB1BA}" dt="2023-01-18T11:31:25.192" v="35" actId="14100"/>
          <ac:spMkLst>
            <pc:docMk/>
            <pc:sldMk cId="4142580182" sldId="256"/>
            <ac:spMk id="8" creationId="{7CD9FD23-8201-255B-780A-94D1316B856B}"/>
          </ac:spMkLst>
        </pc:spChg>
        <pc:spChg chg="mod">
          <ac:chgData name="Harriet Turner" userId="35d35eb4-5a30-4c6e-90c4-7e76efba73f5" providerId="ADAL" clId="{C3676740-4193-4459-A980-F627F35AB1BA}" dt="2023-01-18T11:31:27.197" v="36" actId="14100"/>
          <ac:spMkLst>
            <pc:docMk/>
            <pc:sldMk cId="4142580182" sldId="256"/>
            <ac:spMk id="9" creationId="{7E421ACA-E778-52E0-9B74-A77CE2C57DFD}"/>
          </ac:spMkLst>
        </pc:spChg>
        <pc:picChg chg="add mod">
          <ac:chgData name="Harriet Turner" userId="35d35eb4-5a30-4c6e-90c4-7e76efba73f5" providerId="ADAL" clId="{C3676740-4193-4459-A980-F627F35AB1BA}" dt="2023-01-18T11:33:08.768" v="48" actId="1076"/>
          <ac:picMkLst>
            <pc:docMk/>
            <pc:sldMk cId="4142580182" sldId="256"/>
            <ac:picMk id="5" creationId="{789B12B1-09CC-5BB8-4893-D45AE4D70BB3}"/>
          </ac:picMkLst>
        </pc:picChg>
        <pc:picChg chg="add mod">
          <ac:chgData name="Harriet Turner" userId="35d35eb4-5a30-4c6e-90c4-7e76efba73f5" providerId="ADAL" clId="{C3676740-4193-4459-A980-F627F35AB1BA}" dt="2023-01-18T11:33:19.329" v="51" actId="1076"/>
          <ac:picMkLst>
            <pc:docMk/>
            <pc:sldMk cId="4142580182" sldId="256"/>
            <ac:picMk id="7" creationId="{255F4371-8107-579D-D3CB-01D197F02896}"/>
          </ac:picMkLst>
        </pc:picChg>
      </pc:sldChg>
      <pc:sldChg chg="modSp mod">
        <pc:chgData name="Harriet Turner" userId="35d35eb4-5a30-4c6e-90c4-7e76efba73f5" providerId="ADAL" clId="{C3676740-4193-4459-A980-F627F35AB1BA}" dt="2023-01-18T11:33:48.377" v="59" actId="14100"/>
        <pc:sldMkLst>
          <pc:docMk/>
          <pc:sldMk cId="3268196460" sldId="257"/>
        </pc:sldMkLst>
        <pc:spChg chg="mod">
          <ac:chgData name="Harriet Turner" userId="35d35eb4-5a30-4c6e-90c4-7e76efba73f5" providerId="ADAL" clId="{C3676740-4193-4459-A980-F627F35AB1BA}" dt="2023-01-18T11:33:48.377" v="59" actId="14100"/>
          <ac:spMkLst>
            <pc:docMk/>
            <pc:sldMk cId="3268196460" sldId="257"/>
            <ac:spMk id="4" creationId="{9CAC0954-EA2C-8774-7A72-5DB2CD59A602}"/>
          </ac:spMkLst>
        </pc:spChg>
        <pc:spChg chg="mod">
          <ac:chgData name="Harriet Turner" userId="35d35eb4-5a30-4c6e-90c4-7e76efba73f5" providerId="ADAL" clId="{C3676740-4193-4459-A980-F627F35AB1BA}" dt="2023-01-18T11:33:40.709" v="57" actId="14100"/>
          <ac:spMkLst>
            <pc:docMk/>
            <pc:sldMk cId="3268196460" sldId="257"/>
            <ac:spMk id="5" creationId="{C9E613B7-DF84-A26B-96EF-34C3E4A24A98}"/>
          </ac:spMkLst>
        </pc:spChg>
      </pc:sldChg>
      <pc:sldChg chg="addSp delSp modSp mod">
        <pc:chgData name="Harriet Turner" userId="35d35eb4-5a30-4c6e-90c4-7e76efba73f5" providerId="ADAL" clId="{C3676740-4193-4459-A980-F627F35AB1BA}" dt="2023-02-13T10:05:52.626" v="8293" actId="20577"/>
        <pc:sldMkLst>
          <pc:docMk/>
          <pc:sldMk cId="1656539936" sldId="258"/>
        </pc:sldMkLst>
        <pc:spChg chg="mod">
          <ac:chgData name="Harriet Turner" userId="35d35eb4-5a30-4c6e-90c4-7e76efba73f5" providerId="ADAL" clId="{C3676740-4193-4459-A980-F627F35AB1BA}" dt="2023-02-13T10:05:52.626" v="8293" actId="20577"/>
          <ac:spMkLst>
            <pc:docMk/>
            <pc:sldMk cId="1656539936" sldId="258"/>
            <ac:spMk id="3" creationId="{5F68ABCC-8051-2E54-9E9B-4243567E9242}"/>
          </ac:spMkLst>
        </pc:spChg>
        <pc:spChg chg="del">
          <ac:chgData name="Harriet Turner" userId="35d35eb4-5a30-4c6e-90c4-7e76efba73f5" providerId="ADAL" clId="{C3676740-4193-4459-A980-F627F35AB1BA}" dt="2023-01-18T12:01:57.079" v="122" actId="478"/>
          <ac:spMkLst>
            <pc:docMk/>
            <pc:sldMk cId="1656539936" sldId="258"/>
            <ac:spMk id="4" creationId="{9CAC0954-EA2C-8774-7A72-5DB2CD59A602}"/>
          </ac:spMkLst>
        </pc:spChg>
        <pc:spChg chg="del mod">
          <ac:chgData name="Harriet Turner" userId="35d35eb4-5a30-4c6e-90c4-7e76efba73f5" providerId="ADAL" clId="{C3676740-4193-4459-A980-F627F35AB1BA}" dt="2023-01-18T12:01:57.079" v="122" actId="478"/>
          <ac:spMkLst>
            <pc:docMk/>
            <pc:sldMk cId="1656539936" sldId="258"/>
            <ac:spMk id="5" creationId="{C9E613B7-DF84-A26B-96EF-34C3E4A24A98}"/>
          </ac:spMkLst>
        </pc:spChg>
        <pc:spChg chg="add mod">
          <ac:chgData name="Harriet Turner" userId="35d35eb4-5a30-4c6e-90c4-7e76efba73f5" providerId="ADAL" clId="{C3676740-4193-4459-A980-F627F35AB1BA}" dt="2023-01-18T12:02:23.471" v="135"/>
          <ac:spMkLst>
            <pc:docMk/>
            <pc:sldMk cId="1656539936" sldId="258"/>
            <ac:spMk id="6" creationId="{E722D9EF-BD62-A7E3-EB1A-DC5C28010F7A}"/>
          </ac:spMkLst>
        </pc:spChg>
        <pc:spChg chg="add mod">
          <ac:chgData name="Harriet Turner" userId="35d35eb4-5a30-4c6e-90c4-7e76efba73f5" providerId="ADAL" clId="{C3676740-4193-4459-A980-F627F35AB1BA}" dt="2023-01-18T12:02:23.471" v="135"/>
          <ac:spMkLst>
            <pc:docMk/>
            <pc:sldMk cId="1656539936" sldId="258"/>
            <ac:spMk id="7" creationId="{CD49F09A-DA6C-4F79-704E-0A70FC22DE27}"/>
          </ac:spMkLst>
        </pc:spChg>
      </pc:sldChg>
      <pc:sldChg chg="addSp delSp modSp mod">
        <pc:chgData name="Harriet Turner" userId="35d35eb4-5a30-4c6e-90c4-7e76efba73f5" providerId="ADAL" clId="{C3676740-4193-4459-A980-F627F35AB1BA}" dt="2023-01-18T12:34:15.186" v="800" actId="5793"/>
        <pc:sldMkLst>
          <pc:docMk/>
          <pc:sldMk cId="1522112978" sldId="259"/>
        </pc:sldMkLst>
        <pc:spChg chg="mod">
          <ac:chgData name="Harriet Turner" userId="35d35eb4-5a30-4c6e-90c4-7e76efba73f5" providerId="ADAL" clId="{C3676740-4193-4459-A980-F627F35AB1BA}" dt="2023-01-18T12:03:26.522" v="197" actId="20577"/>
          <ac:spMkLst>
            <pc:docMk/>
            <pc:sldMk cId="1522112978" sldId="259"/>
            <ac:spMk id="2" creationId="{71E2C44B-34E8-4292-27FE-81076560CBC4}"/>
          </ac:spMkLst>
        </pc:spChg>
        <pc:spChg chg="mod">
          <ac:chgData name="Harriet Turner" userId="35d35eb4-5a30-4c6e-90c4-7e76efba73f5" providerId="ADAL" clId="{C3676740-4193-4459-A980-F627F35AB1BA}" dt="2023-01-18T12:34:15.186" v="800" actId="5793"/>
          <ac:spMkLst>
            <pc:docMk/>
            <pc:sldMk cId="1522112978" sldId="259"/>
            <ac:spMk id="3" creationId="{5F68ABCC-8051-2E54-9E9B-4243567E9242}"/>
          </ac:spMkLst>
        </pc:spChg>
        <pc:spChg chg="del">
          <ac:chgData name="Harriet Turner" userId="35d35eb4-5a30-4c6e-90c4-7e76efba73f5" providerId="ADAL" clId="{C3676740-4193-4459-A980-F627F35AB1BA}" dt="2023-01-18T12:02:00.651" v="124" actId="478"/>
          <ac:spMkLst>
            <pc:docMk/>
            <pc:sldMk cId="1522112978" sldId="259"/>
            <ac:spMk id="4" creationId="{9CAC0954-EA2C-8774-7A72-5DB2CD59A602}"/>
          </ac:spMkLst>
        </pc:spChg>
        <pc:spChg chg="del mod">
          <ac:chgData name="Harriet Turner" userId="35d35eb4-5a30-4c6e-90c4-7e76efba73f5" providerId="ADAL" clId="{C3676740-4193-4459-A980-F627F35AB1BA}" dt="2023-01-18T12:02:00.233" v="123" actId="478"/>
          <ac:spMkLst>
            <pc:docMk/>
            <pc:sldMk cId="1522112978" sldId="259"/>
            <ac:spMk id="5" creationId="{C9E613B7-DF84-A26B-96EF-34C3E4A24A98}"/>
          </ac:spMkLst>
        </pc:spChg>
        <pc:spChg chg="add mod">
          <ac:chgData name="Harriet Turner" userId="35d35eb4-5a30-4c6e-90c4-7e76efba73f5" providerId="ADAL" clId="{C3676740-4193-4459-A980-F627F35AB1BA}" dt="2023-01-18T12:02:24.163" v="136"/>
          <ac:spMkLst>
            <pc:docMk/>
            <pc:sldMk cId="1522112978" sldId="259"/>
            <ac:spMk id="6" creationId="{690A0A38-3E49-C2AA-0479-D4652D079C3A}"/>
          </ac:spMkLst>
        </pc:spChg>
        <pc:spChg chg="add mod">
          <ac:chgData name="Harriet Turner" userId="35d35eb4-5a30-4c6e-90c4-7e76efba73f5" providerId="ADAL" clId="{C3676740-4193-4459-A980-F627F35AB1BA}" dt="2023-01-18T12:02:24.163" v="136"/>
          <ac:spMkLst>
            <pc:docMk/>
            <pc:sldMk cId="1522112978" sldId="259"/>
            <ac:spMk id="7" creationId="{6B4D954A-5E8C-E115-8204-0E1C3D585551}"/>
          </ac:spMkLst>
        </pc:spChg>
      </pc:sldChg>
      <pc:sldChg chg="addSp delSp modSp mod ord delAnim modAnim">
        <pc:chgData name="Harriet Turner" userId="35d35eb4-5a30-4c6e-90c4-7e76efba73f5" providerId="ADAL" clId="{C3676740-4193-4459-A980-F627F35AB1BA}" dt="2023-01-19T17:32:39.273" v="4555"/>
        <pc:sldMkLst>
          <pc:docMk/>
          <pc:sldMk cId="3210822781" sldId="260"/>
        </pc:sldMkLst>
        <pc:spChg chg="del">
          <ac:chgData name="Harriet Turner" userId="35d35eb4-5a30-4c6e-90c4-7e76efba73f5" providerId="ADAL" clId="{C3676740-4193-4459-A980-F627F35AB1BA}" dt="2023-01-18T12:25:34.765" v="539" actId="478"/>
          <ac:spMkLst>
            <pc:docMk/>
            <pc:sldMk cId="3210822781" sldId="260"/>
            <ac:spMk id="2" creationId="{71E2C44B-34E8-4292-27FE-81076560CBC4}"/>
          </ac:spMkLst>
        </pc:spChg>
        <pc:spChg chg="del">
          <ac:chgData name="Harriet Turner" userId="35d35eb4-5a30-4c6e-90c4-7e76efba73f5" providerId="ADAL" clId="{C3676740-4193-4459-A980-F627F35AB1BA}" dt="2023-01-18T12:25:32.105" v="537" actId="478"/>
          <ac:spMkLst>
            <pc:docMk/>
            <pc:sldMk cId="3210822781" sldId="260"/>
            <ac:spMk id="3" creationId="{5F68ABCC-8051-2E54-9E9B-4243567E9242}"/>
          </ac:spMkLst>
        </pc:spChg>
        <pc:spChg chg="del">
          <ac:chgData name="Harriet Turner" userId="35d35eb4-5a30-4c6e-90c4-7e76efba73f5" providerId="ADAL" clId="{C3676740-4193-4459-A980-F627F35AB1BA}" dt="2023-01-18T12:02:02.472" v="126" actId="478"/>
          <ac:spMkLst>
            <pc:docMk/>
            <pc:sldMk cId="3210822781" sldId="260"/>
            <ac:spMk id="4" creationId="{9CAC0954-EA2C-8774-7A72-5DB2CD59A602}"/>
          </ac:spMkLst>
        </pc:spChg>
        <pc:spChg chg="del mod">
          <ac:chgData name="Harriet Turner" userId="35d35eb4-5a30-4c6e-90c4-7e76efba73f5" providerId="ADAL" clId="{C3676740-4193-4459-A980-F627F35AB1BA}" dt="2023-01-18T12:02:02.155" v="125" actId="478"/>
          <ac:spMkLst>
            <pc:docMk/>
            <pc:sldMk cId="3210822781" sldId="260"/>
            <ac:spMk id="5" creationId="{C9E613B7-DF84-A26B-96EF-34C3E4A24A98}"/>
          </ac:spMkLst>
        </pc:spChg>
        <pc:spChg chg="add del mod">
          <ac:chgData name="Harriet Turner" userId="35d35eb4-5a30-4c6e-90c4-7e76efba73f5" providerId="ADAL" clId="{C3676740-4193-4459-A980-F627F35AB1BA}" dt="2023-01-18T12:25:30.485" v="536" actId="478"/>
          <ac:spMkLst>
            <pc:docMk/>
            <pc:sldMk cId="3210822781" sldId="260"/>
            <ac:spMk id="6" creationId="{A46C5EE2-4686-FA7E-BA44-C33DFD68CAF0}"/>
          </ac:spMkLst>
        </pc:spChg>
        <pc:spChg chg="add del mod">
          <ac:chgData name="Harriet Turner" userId="35d35eb4-5a30-4c6e-90c4-7e76efba73f5" providerId="ADAL" clId="{C3676740-4193-4459-A980-F627F35AB1BA}" dt="2023-01-18T12:25:30.110" v="535" actId="478"/>
          <ac:spMkLst>
            <pc:docMk/>
            <pc:sldMk cId="3210822781" sldId="260"/>
            <ac:spMk id="7" creationId="{EABB6CF7-F327-B850-E7AA-38F91BB2F525}"/>
          </ac:spMkLst>
        </pc:spChg>
        <pc:spChg chg="add del mod">
          <ac:chgData name="Harriet Turner" userId="35d35eb4-5a30-4c6e-90c4-7e76efba73f5" providerId="ADAL" clId="{C3676740-4193-4459-A980-F627F35AB1BA}" dt="2023-01-18T12:25:33.165" v="538" actId="478"/>
          <ac:spMkLst>
            <pc:docMk/>
            <pc:sldMk cId="3210822781" sldId="260"/>
            <ac:spMk id="10" creationId="{E917BE30-8EDD-0C41-F4CD-B71EE75F8A62}"/>
          </ac:spMkLst>
        </pc:spChg>
        <pc:spChg chg="add del mod">
          <ac:chgData name="Harriet Turner" userId="35d35eb4-5a30-4c6e-90c4-7e76efba73f5" providerId="ADAL" clId="{C3676740-4193-4459-A980-F627F35AB1BA}" dt="2023-01-18T12:25:35.235" v="540" actId="478"/>
          <ac:spMkLst>
            <pc:docMk/>
            <pc:sldMk cId="3210822781" sldId="260"/>
            <ac:spMk id="12" creationId="{46CF4CB0-F189-04EE-E93D-878F4670A9B0}"/>
          </ac:spMkLst>
        </pc:spChg>
        <pc:picChg chg="add mod">
          <ac:chgData name="Harriet Turner" userId="35d35eb4-5a30-4c6e-90c4-7e76efba73f5" providerId="ADAL" clId="{C3676740-4193-4459-A980-F627F35AB1BA}" dt="2023-01-19T17:32:39.273" v="4555"/>
          <ac:picMkLst>
            <pc:docMk/>
            <pc:sldMk cId="3210822781" sldId="260"/>
            <ac:picMk id="2" creationId="{D3361812-9139-EE91-41B5-3221F217108D}"/>
          </ac:picMkLst>
        </pc:picChg>
        <pc:picChg chg="add del mod">
          <ac:chgData name="Harriet Turner" userId="35d35eb4-5a30-4c6e-90c4-7e76efba73f5" providerId="ADAL" clId="{C3676740-4193-4459-A980-F627F35AB1BA}" dt="2023-01-19T17:32:14.310" v="4554" actId="478"/>
          <ac:picMkLst>
            <pc:docMk/>
            <pc:sldMk cId="3210822781" sldId="260"/>
            <ac:picMk id="8" creationId="{30B17E74-20B3-1F03-9B39-1E9DB8225605}"/>
          </ac:picMkLst>
        </pc:picChg>
      </pc:sldChg>
      <pc:sldChg chg="addSp delSp modSp mod ord">
        <pc:chgData name="Harriet Turner" userId="35d35eb4-5a30-4c6e-90c4-7e76efba73f5" providerId="ADAL" clId="{C3676740-4193-4459-A980-F627F35AB1BA}" dt="2023-01-30T14:36:28.822" v="7690"/>
        <pc:sldMkLst>
          <pc:docMk/>
          <pc:sldMk cId="2567628616" sldId="261"/>
        </pc:sldMkLst>
        <pc:spChg chg="mod">
          <ac:chgData name="Harriet Turner" userId="35d35eb4-5a30-4c6e-90c4-7e76efba73f5" providerId="ADAL" clId="{C3676740-4193-4459-A980-F627F35AB1BA}" dt="2023-01-18T12:33:23.926" v="580" actId="20577"/>
          <ac:spMkLst>
            <pc:docMk/>
            <pc:sldMk cId="2567628616" sldId="261"/>
            <ac:spMk id="2" creationId="{71E2C44B-34E8-4292-27FE-81076560CBC4}"/>
          </ac:spMkLst>
        </pc:spChg>
        <pc:spChg chg="mod">
          <ac:chgData name="Harriet Turner" userId="35d35eb4-5a30-4c6e-90c4-7e76efba73f5" providerId="ADAL" clId="{C3676740-4193-4459-A980-F627F35AB1BA}" dt="2023-01-18T12:35:50.219" v="881" actId="14100"/>
          <ac:spMkLst>
            <pc:docMk/>
            <pc:sldMk cId="2567628616" sldId="261"/>
            <ac:spMk id="3" creationId="{5F68ABCC-8051-2E54-9E9B-4243567E9242}"/>
          </ac:spMkLst>
        </pc:spChg>
        <pc:spChg chg="del">
          <ac:chgData name="Harriet Turner" userId="35d35eb4-5a30-4c6e-90c4-7e76efba73f5" providerId="ADAL" clId="{C3676740-4193-4459-A980-F627F35AB1BA}" dt="2023-01-18T12:02:08.388" v="128" actId="478"/>
          <ac:spMkLst>
            <pc:docMk/>
            <pc:sldMk cId="2567628616" sldId="261"/>
            <ac:spMk id="4" creationId="{9CAC0954-EA2C-8774-7A72-5DB2CD59A602}"/>
          </ac:spMkLst>
        </pc:spChg>
        <pc:spChg chg="del mod">
          <ac:chgData name="Harriet Turner" userId="35d35eb4-5a30-4c6e-90c4-7e76efba73f5" providerId="ADAL" clId="{C3676740-4193-4459-A980-F627F35AB1BA}" dt="2023-01-18T12:02:08.111" v="127" actId="478"/>
          <ac:spMkLst>
            <pc:docMk/>
            <pc:sldMk cId="2567628616" sldId="261"/>
            <ac:spMk id="5" creationId="{C9E613B7-DF84-A26B-96EF-34C3E4A24A98}"/>
          </ac:spMkLst>
        </pc:spChg>
        <pc:spChg chg="add mod">
          <ac:chgData name="Harriet Turner" userId="35d35eb4-5a30-4c6e-90c4-7e76efba73f5" providerId="ADAL" clId="{C3676740-4193-4459-A980-F627F35AB1BA}" dt="2023-01-18T12:02:26.591" v="138"/>
          <ac:spMkLst>
            <pc:docMk/>
            <pc:sldMk cId="2567628616" sldId="261"/>
            <ac:spMk id="6" creationId="{9C698E2F-1D3F-905B-D967-B2E5603BB888}"/>
          </ac:spMkLst>
        </pc:spChg>
        <pc:spChg chg="add mod">
          <ac:chgData name="Harriet Turner" userId="35d35eb4-5a30-4c6e-90c4-7e76efba73f5" providerId="ADAL" clId="{C3676740-4193-4459-A980-F627F35AB1BA}" dt="2023-01-18T12:02:26.591" v="138"/>
          <ac:spMkLst>
            <pc:docMk/>
            <pc:sldMk cId="2567628616" sldId="261"/>
            <ac:spMk id="7" creationId="{6DA0492E-5C20-2566-4969-92CE1F7C7EBD}"/>
          </ac:spMkLst>
        </pc:spChg>
        <pc:spChg chg="add mod">
          <ac:chgData name="Harriet Turner" userId="35d35eb4-5a30-4c6e-90c4-7e76efba73f5" providerId="ADAL" clId="{C3676740-4193-4459-A980-F627F35AB1BA}" dt="2023-01-18T12:35:48.311" v="880" actId="1076"/>
          <ac:spMkLst>
            <pc:docMk/>
            <pc:sldMk cId="2567628616" sldId="261"/>
            <ac:spMk id="10" creationId="{F6ACFBEF-445A-72A2-D8C1-7FD857B67957}"/>
          </ac:spMkLst>
        </pc:spChg>
        <pc:picChg chg="add del mod">
          <ac:chgData name="Harriet Turner" userId="35d35eb4-5a30-4c6e-90c4-7e76efba73f5" providerId="ADAL" clId="{C3676740-4193-4459-A980-F627F35AB1BA}" dt="2023-01-18T12:34:49.307" v="871"/>
          <ac:picMkLst>
            <pc:docMk/>
            <pc:sldMk cId="2567628616" sldId="261"/>
            <ac:picMk id="8" creationId="{55173BAA-49B4-C3A6-3402-E3E587204B32}"/>
          </ac:picMkLst>
        </pc:picChg>
        <pc:picChg chg="add mod">
          <ac:chgData name="Harriet Turner" userId="35d35eb4-5a30-4c6e-90c4-7e76efba73f5" providerId="ADAL" clId="{C3676740-4193-4459-A980-F627F35AB1BA}" dt="2023-01-18T12:35:48.311" v="880" actId="1076"/>
          <ac:picMkLst>
            <pc:docMk/>
            <pc:sldMk cId="2567628616" sldId="261"/>
            <ac:picMk id="9" creationId="{34118962-F967-1644-2901-C29D30FCF66B}"/>
          </ac:picMkLst>
        </pc:picChg>
        <pc:picChg chg="add mod">
          <ac:chgData name="Harriet Turner" userId="35d35eb4-5a30-4c6e-90c4-7e76efba73f5" providerId="ADAL" clId="{C3676740-4193-4459-A980-F627F35AB1BA}" dt="2023-01-18T12:35:48.311" v="880" actId="1076"/>
          <ac:picMkLst>
            <pc:docMk/>
            <pc:sldMk cId="2567628616" sldId="261"/>
            <ac:picMk id="11" creationId="{9D21476B-15CE-F52B-104B-6C0504F0E0CE}"/>
          </ac:picMkLst>
        </pc:picChg>
        <pc:picChg chg="add mod">
          <ac:chgData name="Harriet Turner" userId="35d35eb4-5a30-4c6e-90c4-7e76efba73f5" providerId="ADAL" clId="{C3676740-4193-4459-A980-F627F35AB1BA}" dt="2023-01-18T12:35:48.311" v="880" actId="1076"/>
          <ac:picMkLst>
            <pc:docMk/>
            <pc:sldMk cId="2567628616" sldId="261"/>
            <ac:picMk id="12" creationId="{4102A78F-4804-4175-C8B9-92A2A9E97B8A}"/>
          </ac:picMkLst>
        </pc:picChg>
      </pc:sldChg>
      <pc:sldChg chg="addSp delSp modSp mod">
        <pc:chgData name="Harriet Turner" userId="35d35eb4-5a30-4c6e-90c4-7e76efba73f5" providerId="ADAL" clId="{C3676740-4193-4459-A980-F627F35AB1BA}" dt="2023-02-07T14:09:57.385" v="8178" actId="20577"/>
        <pc:sldMkLst>
          <pc:docMk/>
          <pc:sldMk cId="3398161075" sldId="262"/>
        </pc:sldMkLst>
        <pc:spChg chg="mod">
          <ac:chgData name="Harriet Turner" userId="35d35eb4-5a30-4c6e-90c4-7e76efba73f5" providerId="ADAL" clId="{C3676740-4193-4459-A980-F627F35AB1BA}" dt="2023-01-18T12:39:21.981" v="903" actId="20577"/>
          <ac:spMkLst>
            <pc:docMk/>
            <pc:sldMk cId="3398161075" sldId="262"/>
            <ac:spMk id="2" creationId="{71E2C44B-34E8-4292-27FE-81076560CBC4}"/>
          </ac:spMkLst>
        </pc:spChg>
        <pc:spChg chg="mod">
          <ac:chgData name="Harriet Turner" userId="35d35eb4-5a30-4c6e-90c4-7e76efba73f5" providerId="ADAL" clId="{C3676740-4193-4459-A980-F627F35AB1BA}" dt="2023-02-07T14:09:57.385" v="8178" actId="20577"/>
          <ac:spMkLst>
            <pc:docMk/>
            <pc:sldMk cId="3398161075" sldId="262"/>
            <ac:spMk id="3" creationId="{5F68ABCC-8051-2E54-9E9B-4243567E9242}"/>
          </ac:spMkLst>
        </pc:spChg>
        <pc:spChg chg="del">
          <ac:chgData name="Harriet Turner" userId="35d35eb4-5a30-4c6e-90c4-7e76efba73f5" providerId="ADAL" clId="{C3676740-4193-4459-A980-F627F35AB1BA}" dt="2023-01-18T12:02:11.231" v="130" actId="478"/>
          <ac:spMkLst>
            <pc:docMk/>
            <pc:sldMk cId="3398161075" sldId="262"/>
            <ac:spMk id="4" creationId="{9CAC0954-EA2C-8774-7A72-5DB2CD59A602}"/>
          </ac:spMkLst>
        </pc:spChg>
        <pc:spChg chg="del mod">
          <ac:chgData name="Harriet Turner" userId="35d35eb4-5a30-4c6e-90c4-7e76efba73f5" providerId="ADAL" clId="{C3676740-4193-4459-A980-F627F35AB1BA}" dt="2023-01-18T12:02:10.001" v="129" actId="478"/>
          <ac:spMkLst>
            <pc:docMk/>
            <pc:sldMk cId="3398161075" sldId="262"/>
            <ac:spMk id="5" creationId="{C9E613B7-DF84-A26B-96EF-34C3E4A24A98}"/>
          </ac:spMkLst>
        </pc:spChg>
        <pc:spChg chg="add mod">
          <ac:chgData name="Harriet Turner" userId="35d35eb4-5a30-4c6e-90c4-7e76efba73f5" providerId="ADAL" clId="{C3676740-4193-4459-A980-F627F35AB1BA}" dt="2023-01-18T12:02:27.281" v="139"/>
          <ac:spMkLst>
            <pc:docMk/>
            <pc:sldMk cId="3398161075" sldId="262"/>
            <ac:spMk id="6" creationId="{B4ED99D7-71A5-FDBF-97DA-D350888758D7}"/>
          </ac:spMkLst>
        </pc:spChg>
        <pc:spChg chg="add mod">
          <ac:chgData name="Harriet Turner" userId="35d35eb4-5a30-4c6e-90c4-7e76efba73f5" providerId="ADAL" clId="{C3676740-4193-4459-A980-F627F35AB1BA}" dt="2023-01-18T12:02:27.281" v="139"/>
          <ac:spMkLst>
            <pc:docMk/>
            <pc:sldMk cId="3398161075" sldId="262"/>
            <ac:spMk id="7" creationId="{595CE93C-7BD5-FDF4-2D88-65BAA3B4D1C7}"/>
          </ac:spMkLst>
        </pc:spChg>
      </pc:sldChg>
      <pc:sldChg chg="addSp delSp modSp mod ord">
        <pc:chgData name="Harriet Turner" userId="35d35eb4-5a30-4c6e-90c4-7e76efba73f5" providerId="ADAL" clId="{C3676740-4193-4459-A980-F627F35AB1BA}" dt="2023-01-30T14:36:28.822" v="7690"/>
        <pc:sldMkLst>
          <pc:docMk/>
          <pc:sldMk cId="2721103239" sldId="263"/>
        </pc:sldMkLst>
        <pc:spChg chg="del">
          <ac:chgData name="Harriet Turner" userId="35d35eb4-5a30-4c6e-90c4-7e76efba73f5" providerId="ADAL" clId="{C3676740-4193-4459-A980-F627F35AB1BA}" dt="2023-01-18T12:02:15.422" v="132" actId="478"/>
          <ac:spMkLst>
            <pc:docMk/>
            <pc:sldMk cId="2721103239" sldId="263"/>
            <ac:spMk id="4" creationId="{9CAC0954-EA2C-8774-7A72-5DB2CD59A602}"/>
          </ac:spMkLst>
        </pc:spChg>
        <pc:spChg chg="del mod">
          <ac:chgData name="Harriet Turner" userId="35d35eb4-5a30-4c6e-90c4-7e76efba73f5" providerId="ADAL" clId="{C3676740-4193-4459-A980-F627F35AB1BA}" dt="2023-01-18T12:02:13.751" v="131" actId="478"/>
          <ac:spMkLst>
            <pc:docMk/>
            <pc:sldMk cId="2721103239" sldId="263"/>
            <ac:spMk id="5" creationId="{C9E613B7-DF84-A26B-96EF-34C3E4A24A98}"/>
          </ac:spMkLst>
        </pc:spChg>
        <pc:spChg chg="add mod">
          <ac:chgData name="Harriet Turner" userId="35d35eb4-5a30-4c6e-90c4-7e76efba73f5" providerId="ADAL" clId="{C3676740-4193-4459-A980-F627F35AB1BA}" dt="2023-01-18T12:42:59.233" v="1126" actId="208"/>
          <ac:spMkLst>
            <pc:docMk/>
            <pc:sldMk cId="2721103239" sldId="263"/>
            <ac:spMk id="6" creationId="{F301D4A2-A238-2547-A611-F7634AF03E82}"/>
          </ac:spMkLst>
        </pc:spChg>
        <pc:spChg chg="add del mod">
          <ac:chgData name="Harriet Turner" userId="35d35eb4-5a30-4c6e-90c4-7e76efba73f5" providerId="ADAL" clId="{C3676740-4193-4459-A980-F627F35AB1BA}" dt="2023-01-18T12:42:27.748" v="1119" actId="478"/>
          <ac:spMkLst>
            <pc:docMk/>
            <pc:sldMk cId="2721103239" sldId="263"/>
            <ac:spMk id="7" creationId="{0B1823F6-6146-9B90-9D7A-A30C3B8FD5C4}"/>
          </ac:spMkLst>
        </pc:spChg>
        <pc:picChg chg="add mod">
          <ac:chgData name="Harriet Turner" userId="35d35eb4-5a30-4c6e-90c4-7e76efba73f5" providerId="ADAL" clId="{C3676740-4193-4459-A980-F627F35AB1BA}" dt="2023-01-18T12:42:03.948" v="1118"/>
          <ac:picMkLst>
            <pc:docMk/>
            <pc:sldMk cId="2721103239" sldId="263"/>
            <ac:picMk id="8" creationId="{6981E72F-B8FF-04ED-E8EB-78B353C60B24}"/>
          </ac:picMkLst>
        </pc:picChg>
      </pc:sldChg>
      <pc:sldChg chg="addSp delSp modSp mod">
        <pc:chgData name="Harriet Turner" userId="35d35eb4-5a30-4c6e-90c4-7e76efba73f5" providerId="ADAL" clId="{C3676740-4193-4459-A980-F627F35AB1BA}" dt="2023-01-19T17:09:25.552" v="3918" actId="478"/>
        <pc:sldMkLst>
          <pc:docMk/>
          <pc:sldMk cId="3470966422" sldId="264"/>
        </pc:sldMkLst>
        <pc:spChg chg="mod">
          <ac:chgData name="Harriet Turner" userId="35d35eb4-5a30-4c6e-90c4-7e76efba73f5" providerId="ADAL" clId="{C3676740-4193-4459-A980-F627F35AB1BA}" dt="2023-01-19T17:04:44.956" v="3861" actId="20577"/>
          <ac:spMkLst>
            <pc:docMk/>
            <pc:sldMk cId="3470966422" sldId="264"/>
            <ac:spMk id="2" creationId="{71E2C44B-34E8-4292-27FE-81076560CBC4}"/>
          </ac:spMkLst>
        </pc:spChg>
        <pc:spChg chg="del">
          <ac:chgData name="Harriet Turner" userId="35d35eb4-5a30-4c6e-90c4-7e76efba73f5" providerId="ADAL" clId="{C3676740-4193-4459-A980-F627F35AB1BA}" dt="2023-01-19T16:57:21.540" v="3701" actId="478"/>
          <ac:spMkLst>
            <pc:docMk/>
            <pc:sldMk cId="3470966422" sldId="264"/>
            <ac:spMk id="3" creationId="{5F68ABCC-8051-2E54-9E9B-4243567E9242}"/>
          </ac:spMkLst>
        </pc:spChg>
        <pc:spChg chg="del">
          <ac:chgData name="Harriet Turner" userId="35d35eb4-5a30-4c6e-90c4-7e76efba73f5" providerId="ADAL" clId="{C3676740-4193-4459-A980-F627F35AB1BA}" dt="2023-01-18T12:02:17.756" v="134" actId="478"/>
          <ac:spMkLst>
            <pc:docMk/>
            <pc:sldMk cId="3470966422" sldId="264"/>
            <ac:spMk id="4" creationId="{9CAC0954-EA2C-8774-7A72-5DB2CD59A602}"/>
          </ac:spMkLst>
        </pc:spChg>
        <pc:spChg chg="del mod">
          <ac:chgData name="Harriet Turner" userId="35d35eb4-5a30-4c6e-90c4-7e76efba73f5" providerId="ADAL" clId="{C3676740-4193-4459-A980-F627F35AB1BA}" dt="2023-01-18T12:02:16.834" v="133" actId="478"/>
          <ac:spMkLst>
            <pc:docMk/>
            <pc:sldMk cId="3470966422" sldId="264"/>
            <ac:spMk id="5" creationId="{C9E613B7-DF84-A26B-96EF-34C3E4A24A98}"/>
          </ac:spMkLst>
        </pc:spChg>
        <pc:spChg chg="add del mod">
          <ac:chgData name="Harriet Turner" userId="35d35eb4-5a30-4c6e-90c4-7e76efba73f5" providerId="ADAL" clId="{C3676740-4193-4459-A980-F627F35AB1BA}" dt="2023-01-19T16:57:23.900" v="3702" actId="478"/>
          <ac:spMkLst>
            <pc:docMk/>
            <pc:sldMk cId="3470966422" sldId="264"/>
            <ac:spMk id="5" creationId="{F6B1E1E5-84C9-B69D-5909-81D8C46D5657}"/>
          </ac:spMkLst>
        </pc:spChg>
        <pc:spChg chg="add mod">
          <ac:chgData name="Harriet Turner" userId="35d35eb4-5a30-4c6e-90c4-7e76efba73f5" providerId="ADAL" clId="{C3676740-4193-4459-A980-F627F35AB1BA}" dt="2023-01-18T12:02:28.481" v="141"/>
          <ac:spMkLst>
            <pc:docMk/>
            <pc:sldMk cId="3470966422" sldId="264"/>
            <ac:spMk id="6" creationId="{CA285173-5D87-21DC-ADEA-06738C264831}"/>
          </ac:spMkLst>
        </pc:spChg>
        <pc:spChg chg="add mod">
          <ac:chgData name="Harriet Turner" userId="35d35eb4-5a30-4c6e-90c4-7e76efba73f5" providerId="ADAL" clId="{C3676740-4193-4459-A980-F627F35AB1BA}" dt="2023-01-18T12:02:28.481" v="141"/>
          <ac:spMkLst>
            <pc:docMk/>
            <pc:sldMk cId="3470966422" sldId="264"/>
            <ac:spMk id="7" creationId="{507CE7C4-60E1-FF54-6D0A-335D566FC164}"/>
          </ac:spMkLst>
        </pc:spChg>
        <pc:spChg chg="add mod">
          <ac:chgData name="Harriet Turner" userId="35d35eb4-5a30-4c6e-90c4-7e76efba73f5" providerId="ADAL" clId="{C3676740-4193-4459-A980-F627F35AB1BA}" dt="2023-01-19T16:59:33.602" v="3729" actId="403"/>
          <ac:spMkLst>
            <pc:docMk/>
            <pc:sldMk cId="3470966422" sldId="264"/>
            <ac:spMk id="15" creationId="{DDF8BA95-C7AB-5069-FF46-3915A4503AD8}"/>
          </ac:spMkLst>
        </pc:spChg>
        <pc:spChg chg="add mod">
          <ac:chgData name="Harriet Turner" userId="35d35eb4-5a30-4c6e-90c4-7e76efba73f5" providerId="ADAL" clId="{C3676740-4193-4459-A980-F627F35AB1BA}" dt="2023-01-19T17:00:03.582" v="3740" actId="1076"/>
          <ac:spMkLst>
            <pc:docMk/>
            <pc:sldMk cId="3470966422" sldId="264"/>
            <ac:spMk id="16" creationId="{6B262646-B410-3E6A-5A42-69B4CA9D6DF1}"/>
          </ac:spMkLst>
        </pc:spChg>
        <pc:spChg chg="add mod">
          <ac:chgData name="Harriet Turner" userId="35d35eb4-5a30-4c6e-90c4-7e76efba73f5" providerId="ADAL" clId="{C3676740-4193-4459-A980-F627F35AB1BA}" dt="2023-01-19T17:00:24.035" v="3743" actId="1076"/>
          <ac:spMkLst>
            <pc:docMk/>
            <pc:sldMk cId="3470966422" sldId="264"/>
            <ac:spMk id="17" creationId="{EDD53D3D-F4E1-2469-B4B0-08C2E79F24E1}"/>
          </ac:spMkLst>
        </pc:spChg>
        <pc:spChg chg="add mod">
          <ac:chgData name="Harriet Turner" userId="35d35eb4-5a30-4c6e-90c4-7e76efba73f5" providerId="ADAL" clId="{C3676740-4193-4459-A980-F627F35AB1BA}" dt="2023-01-19T17:07:24.010" v="3865" actId="1076"/>
          <ac:spMkLst>
            <pc:docMk/>
            <pc:sldMk cId="3470966422" sldId="264"/>
            <ac:spMk id="18" creationId="{73635C2D-171A-2C28-D484-B2A44511CDFE}"/>
          </ac:spMkLst>
        </pc:spChg>
        <pc:spChg chg="add del mod">
          <ac:chgData name="Harriet Turner" userId="35d35eb4-5a30-4c6e-90c4-7e76efba73f5" providerId="ADAL" clId="{C3676740-4193-4459-A980-F627F35AB1BA}" dt="2023-01-19T17:09:18.772" v="3915" actId="478"/>
          <ac:spMkLst>
            <pc:docMk/>
            <pc:sldMk cId="3470966422" sldId="264"/>
            <ac:spMk id="19" creationId="{F30B92FC-3E59-EC4B-2C8B-388E69F66694}"/>
          </ac:spMkLst>
        </pc:spChg>
        <pc:spChg chg="add del mod">
          <ac:chgData name="Harriet Turner" userId="35d35eb4-5a30-4c6e-90c4-7e76efba73f5" providerId="ADAL" clId="{C3676740-4193-4459-A980-F627F35AB1BA}" dt="2023-01-19T17:09:24.961" v="3917" actId="478"/>
          <ac:spMkLst>
            <pc:docMk/>
            <pc:sldMk cId="3470966422" sldId="264"/>
            <ac:spMk id="23" creationId="{C7ED4C48-3813-01E9-0363-9956DC297D64}"/>
          </ac:spMkLst>
        </pc:spChg>
        <pc:spChg chg="add del mod">
          <ac:chgData name="Harriet Turner" userId="35d35eb4-5a30-4c6e-90c4-7e76efba73f5" providerId="ADAL" clId="{C3676740-4193-4459-A980-F627F35AB1BA}" dt="2023-01-19T17:09:15.910" v="3913" actId="478"/>
          <ac:spMkLst>
            <pc:docMk/>
            <pc:sldMk cId="3470966422" sldId="264"/>
            <ac:spMk id="25" creationId="{0B151AFD-1AE6-3FD0-B820-10AD6CF14137}"/>
          </ac:spMkLst>
        </pc:spChg>
        <pc:cxnChg chg="add mod">
          <ac:chgData name="Harriet Turner" userId="35d35eb4-5a30-4c6e-90c4-7e76efba73f5" providerId="ADAL" clId="{C3676740-4193-4459-A980-F627F35AB1BA}" dt="2023-01-19T16:58:17.570" v="3713" actId="1076"/>
          <ac:cxnSpMkLst>
            <pc:docMk/>
            <pc:sldMk cId="3470966422" sldId="264"/>
            <ac:cxnSpMk id="9" creationId="{42D6F511-EDC0-B169-64C7-38C7FCFA506B}"/>
          </ac:cxnSpMkLst>
        </pc:cxnChg>
        <pc:cxnChg chg="add mod">
          <ac:chgData name="Harriet Turner" userId="35d35eb4-5a30-4c6e-90c4-7e76efba73f5" providerId="ADAL" clId="{C3676740-4193-4459-A980-F627F35AB1BA}" dt="2023-01-19T16:58:17.570" v="3713" actId="1076"/>
          <ac:cxnSpMkLst>
            <pc:docMk/>
            <pc:sldMk cId="3470966422" sldId="264"/>
            <ac:cxnSpMk id="11" creationId="{A7C39FD4-AA9C-3A2E-DDEE-470D507B7FCE}"/>
          </ac:cxnSpMkLst>
        </pc:cxnChg>
        <pc:cxnChg chg="add mod">
          <ac:chgData name="Harriet Turner" userId="35d35eb4-5a30-4c6e-90c4-7e76efba73f5" providerId="ADAL" clId="{C3676740-4193-4459-A980-F627F35AB1BA}" dt="2023-01-19T16:59:01.300" v="3721" actId="1076"/>
          <ac:cxnSpMkLst>
            <pc:docMk/>
            <pc:sldMk cId="3470966422" sldId="264"/>
            <ac:cxnSpMk id="14" creationId="{FC1F2D28-4B09-8684-0C84-AD8E42EDA904}"/>
          </ac:cxnSpMkLst>
        </pc:cxnChg>
        <pc:cxnChg chg="add del mod">
          <ac:chgData name="Harriet Turner" userId="35d35eb4-5a30-4c6e-90c4-7e76efba73f5" providerId="ADAL" clId="{C3676740-4193-4459-A980-F627F35AB1BA}" dt="2023-01-19T17:09:25.552" v="3918" actId="478"/>
          <ac:cxnSpMkLst>
            <pc:docMk/>
            <pc:sldMk cId="3470966422" sldId="264"/>
            <ac:cxnSpMk id="21" creationId="{3180C2C9-3A23-7D48-DCFE-646B16C124A4}"/>
          </ac:cxnSpMkLst>
        </pc:cxnChg>
        <pc:cxnChg chg="add del mod">
          <ac:chgData name="Harriet Turner" userId="35d35eb4-5a30-4c6e-90c4-7e76efba73f5" providerId="ADAL" clId="{C3676740-4193-4459-A980-F627F35AB1BA}" dt="2023-01-19T17:09:16.530" v="3914" actId="478"/>
          <ac:cxnSpMkLst>
            <pc:docMk/>
            <pc:sldMk cId="3470966422" sldId="264"/>
            <ac:cxnSpMk id="24" creationId="{ED176172-3235-BA0F-9978-1151910850AF}"/>
          </ac:cxnSpMkLst>
        </pc:cxnChg>
      </pc:sldChg>
      <pc:sldChg chg="addSp delSp modSp add mod">
        <pc:chgData name="Harriet Turner" userId="35d35eb4-5a30-4c6e-90c4-7e76efba73f5" providerId="ADAL" clId="{C3676740-4193-4459-A980-F627F35AB1BA}" dt="2023-01-18T12:26:07.475" v="545" actId="208"/>
        <pc:sldMkLst>
          <pc:docMk/>
          <pc:sldMk cId="1780440938" sldId="265"/>
        </pc:sldMkLst>
        <pc:spChg chg="mod">
          <ac:chgData name="Harriet Turner" userId="35d35eb4-5a30-4c6e-90c4-7e76efba73f5" providerId="ADAL" clId="{C3676740-4193-4459-A980-F627F35AB1BA}" dt="2023-01-18T12:26:07.475" v="545" actId="208"/>
          <ac:spMkLst>
            <pc:docMk/>
            <pc:sldMk cId="1780440938" sldId="265"/>
            <ac:spMk id="6" creationId="{A46C5EE2-4686-FA7E-BA44-C33DFD68CAF0}"/>
          </ac:spMkLst>
        </pc:spChg>
        <pc:spChg chg="del">
          <ac:chgData name="Harriet Turner" userId="35d35eb4-5a30-4c6e-90c4-7e76efba73f5" providerId="ADAL" clId="{C3676740-4193-4459-A980-F627F35AB1BA}" dt="2023-01-18T12:25:58.735" v="542" actId="478"/>
          <ac:spMkLst>
            <pc:docMk/>
            <pc:sldMk cId="1780440938" sldId="265"/>
            <ac:spMk id="7" creationId="{EABB6CF7-F327-B850-E7AA-38F91BB2F525}"/>
          </ac:spMkLst>
        </pc:spChg>
        <pc:picChg chg="add mod">
          <ac:chgData name="Harriet Turner" userId="35d35eb4-5a30-4c6e-90c4-7e76efba73f5" providerId="ADAL" clId="{C3676740-4193-4459-A980-F627F35AB1BA}" dt="2023-01-18T12:25:54.625" v="541"/>
          <ac:picMkLst>
            <pc:docMk/>
            <pc:sldMk cId="1780440938" sldId="265"/>
            <ac:picMk id="4" creationId="{220B37F0-81E8-0D49-C6F8-E11F89FE1E4B}"/>
          </ac:picMkLst>
        </pc:picChg>
      </pc:sldChg>
      <pc:sldChg chg="addSp delSp modSp add mod ord">
        <pc:chgData name="Harriet Turner" userId="35d35eb4-5a30-4c6e-90c4-7e76efba73f5" providerId="ADAL" clId="{C3676740-4193-4459-A980-F627F35AB1BA}" dt="2023-02-13T10:04:41.607" v="8230"/>
        <pc:sldMkLst>
          <pc:docMk/>
          <pc:sldMk cId="1987855593" sldId="266"/>
        </pc:sldMkLst>
        <pc:spChg chg="add del mod">
          <ac:chgData name="Harriet Turner" userId="35d35eb4-5a30-4c6e-90c4-7e76efba73f5" providerId="ADAL" clId="{C3676740-4193-4459-A980-F627F35AB1BA}" dt="2023-02-13T10:04:19.005" v="8228" actId="478"/>
          <ac:spMkLst>
            <pc:docMk/>
            <pc:sldMk cId="1987855593" sldId="266"/>
            <ac:spMk id="5" creationId="{B87B5F61-23EC-FD83-CD50-9CD5E6BF2B89}"/>
          </ac:spMkLst>
        </pc:spChg>
        <pc:spChg chg="del">
          <ac:chgData name="Harriet Turner" userId="35d35eb4-5a30-4c6e-90c4-7e76efba73f5" providerId="ADAL" clId="{C3676740-4193-4459-A980-F627F35AB1BA}" dt="2023-02-13T10:04:26.554" v="8229" actId="478"/>
          <ac:spMkLst>
            <pc:docMk/>
            <pc:sldMk cId="1987855593" sldId="266"/>
            <ac:spMk id="6" creationId="{A46C5EE2-4686-FA7E-BA44-C33DFD68CAF0}"/>
          </ac:spMkLst>
        </pc:spChg>
        <pc:spChg chg="del">
          <ac:chgData name="Harriet Turner" userId="35d35eb4-5a30-4c6e-90c4-7e76efba73f5" providerId="ADAL" clId="{C3676740-4193-4459-A980-F627F35AB1BA}" dt="2023-02-13T10:04:26.554" v="8229" actId="478"/>
          <ac:spMkLst>
            <pc:docMk/>
            <pc:sldMk cId="1987855593" sldId="266"/>
            <ac:spMk id="7" creationId="{EABB6CF7-F327-B850-E7AA-38F91BB2F525}"/>
          </ac:spMkLst>
        </pc:spChg>
        <pc:spChg chg="add mod">
          <ac:chgData name="Harriet Turner" userId="35d35eb4-5a30-4c6e-90c4-7e76efba73f5" providerId="ADAL" clId="{C3676740-4193-4459-A980-F627F35AB1BA}" dt="2023-02-13T10:04:41.607" v="8230"/>
          <ac:spMkLst>
            <pc:docMk/>
            <pc:sldMk cId="1987855593" sldId="266"/>
            <ac:spMk id="8" creationId="{B168052A-9F5A-042D-A5C7-2B022642BFB0}"/>
          </ac:spMkLst>
        </pc:spChg>
        <pc:picChg chg="add mod">
          <ac:chgData name="Harriet Turner" userId="35d35eb4-5a30-4c6e-90c4-7e76efba73f5" providerId="ADAL" clId="{C3676740-4193-4459-A980-F627F35AB1BA}" dt="2023-01-18T12:23:37.028" v="512"/>
          <ac:picMkLst>
            <pc:docMk/>
            <pc:sldMk cId="1987855593" sldId="266"/>
            <ac:picMk id="4" creationId="{1D18A1A3-964A-4ED0-347C-87380EA40C3D}"/>
          </ac:picMkLst>
        </pc:picChg>
      </pc:sldChg>
      <pc:sldChg chg="addSp modSp add mod">
        <pc:chgData name="Harriet Turner" userId="35d35eb4-5a30-4c6e-90c4-7e76efba73f5" providerId="ADAL" clId="{C3676740-4193-4459-A980-F627F35AB1BA}" dt="2023-01-18T12:50:33.400" v="1136" actId="1076"/>
        <pc:sldMkLst>
          <pc:docMk/>
          <pc:sldMk cId="973163485" sldId="267"/>
        </pc:sldMkLst>
        <pc:spChg chg="add mod">
          <ac:chgData name="Harriet Turner" userId="35d35eb4-5a30-4c6e-90c4-7e76efba73f5" providerId="ADAL" clId="{C3676740-4193-4459-A980-F627F35AB1BA}" dt="2023-01-18T12:50:33.400" v="1136" actId="1076"/>
          <ac:spMkLst>
            <pc:docMk/>
            <pc:sldMk cId="973163485" sldId="267"/>
            <ac:spMk id="5" creationId="{8BB96F51-72BE-CFC7-B351-0C79EB5FA582}"/>
          </ac:spMkLst>
        </pc:spChg>
        <pc:spChg chg="add mod">
          <ac:chgData name="Harriet Turner" userId="35d35eb4-5a30-4c6e-90c4-7e76efba73f5" providerId="ADAL" clId="{C3676740-4193-4459-A980-F627F35AB1BA}" dt="2023-01-18T12:44:13.378" v="1134" actId="14100"/>
          <ac:spMkLst>
            <pc:docMk/>
            <pc:sldMk cId="973163485" sldId="267"/>
            <ac:spMk id="8" creationId="{51EA5576-799A-646D-4AC6-5989080B2D0E}"/>
          </ac:spMkLst>
        </pc:spChg>
        <pc:spChg chg="add mod">
          <ac:chgData name="Harriet Turner" userId="35d35eb4-5a30-4c6e-90c4-7e76efba73f5" providerId="ADAL" clId="{C3676740-4193-4459-A980-F627F35AB1BA}" dt="2023-01-18T12:44:02.289" v="1131" actId="1076"/>
          <ac:spMkLst>
            <pc:docMk/>
            <pc:sldMk cId="973163485" sldId="267"/>
            <ac:spMk id="9" creationId="{1F72984A-40BC-12D2-EE18-0C80571F8672}"/>
          </ac:spMkLst>
        </pc:spChg>
        <pc:picChg chg="add mod">
          <ac:chgData name="Harriet Turner" userId="35d35eb4-5a30-4c6e-90c4-7e76efba73f5" providerId="ADAL" clId="{C3676740-4193-4459-A980-F627F35AB1BA}" dt="2023-01-18T12:43:36.328" v="1127"/>
          <ac:picMkLst>
            <pc:docMk/>
            <pc:sldMk cId="973163485" sldId="267"/>
            <ac:picMk id="4" creationId="{EA71765A-09BD-E097-36E4-F33FDC40C091}"/>
          </ac:picMkLst>
        </pc:picChg>
      </pc:sldChg>
      <pc:sldChg chg="addSp modSp add mod ord">
        <pc:chgData name="Harriet Turner" userId="35d35eb4-5a30-4c6e-90c4-7e76efba73f5" providerId="ADAL" clId="{C3676740-4193-4459-A980-F627F35AB1BA}" dt="2023-01-18T14:35:57.413" v="1522"/>
        <pc:sldMkLst>
          <pc:docMk/>
          <pc:sldMk cId="2191612155" sldId="268"/>
        </pc:sldMkLst>
        <pc:spChg chg="mod">
          <ac:chgData name="Harriet Turner" userId="35d35eb4-5a30-4c6e-90c4-7e76efba73f5" providerId="ADAL" clId="{C3676740-4193-4459-A980-F627F35AB1BA}" dt="2023-01-18T14:16:50.148" v="1186" actId="20577"/>
          <ac:spMkLst>
            <pc:docMk/>
            <pc:sldMk cId="2191612155" sldId="268"/>
            <ac:spMk id="2" creationId="{71E2C44B-34E8-4292-27FE-81076560CBC4}"/>
          </ac:spMkLst>
        </pc:spChg>
        <pc:spChg chg="mod">
          <ac:chgData name="Harriet Turner" userId="35d35eb4-5a30-4c6e-90c4-7e76efba73f5" providerId="ADAL" clId="{C3676740-4193-4459-A980-F627F35AB1BA}" dt="2023-01-18T14:20:50.866" v="1346" actId="113"/>
          <ac:spMkLst>
            <pc:docMk/>
            <pc:sldMk cId="2191612155" sldId="268"/>
            <ac:spMk id="3" creationId="{5F68ABCC-8051-2E54-9E9B-4243567E9242}"/>
          </ac:spMkLst>
        </pc:spChg>
        <pc:spChg chg="add mod">
          <ac:chgData name="Harriet Turner" userId="35d35eb4-5a30-4c6e-90c4-7e76efba73f5" providerId="ADAL" clId="{C3676740-4193-4459-A980-F627F35AB1BA}" dt="2023-01-18T14:35:57.413" v="1522"/>
          <ac:spMkLst>
            <pc:docMk/>
            <pc:sldMk cId="2191612155" sldId="268"/>
            <ac:spMk id="4" creationId="{F831FF23-4C9C-3BB9-60A7-252860A6158C}"/>
          </ac:spMkLst>
        </pc:spChg>
        <pc:spChg chg="mod">
          <ac:chgData name="Harriet Turner" userId="35d35eb4-5a30-4c6e-90c4-7e76efba73f5" providerId="ADAL" clId="{C3676740-4193-4459-A980-F627F35AB1BA}" dt="2023-01-18T14:35:57.413" v="1522"/>
          <ac:spMkLst>
            <pc:docMk/>
            <pc:sldMk cId="2191612155" sldId="268"/>
            <ac:spMk id="9" creationId="{E2CD71E0-1948-6558-73F8-F7B813ADDCC8}"/>
          </ac:spMkLst>
        </pc:spChg>
        <pc:spChg chg="add mod">
          <ac:chgData name="Harriet Turner" userId="35d35eb4-5a30-4c6e-90c4-7e76efba73f5" providerId="ADAL" clId="{C3676740-4193-4459-A980-F627F35AB1BA}" dt="2023-01-18T14:35:57.413" v="1522"/>
          <ac:spMkLst>
            <pc:docMk/>
            <pc:sldMk cId="2191612155" sldId="268"/>
            <ac:spMk id="12" creationId="{B0BC83AE-E394-E12C-6FB3-3385C12E702B}"/>
          </ac:spMkLst>
        </pc:spChg>
        <pc:grpChg chg="add mod">
          <ac:chgData name="Harriet Turner" userId="35d35eb4-5a30-4c6e-90c4-7e76efba73f5" providerId="ADAL" clId="{C3676740-4193-4459-A980-F627F35AB1BA}" dt="2023-01-18T14:35:57.413" v="1522"/>
          <ac:grpSpMkLst>
            <pc:docMk/>
            <pc:sldMk cId="2191612155" sldId="268"/>
            <ac:grpSpMk id="5" creationId="{1BE01257-9958-0996-A0DE-9782F1F5DEC3}"/>
          </ac:grpSpMkLst>
        </pc:grpChg>
        <pc:picChg chg="mod">
          <ac:chgData name="Harriet Turner" userId="35d35eb4-5a30-4c6e-90c4-7e76efba73f5" providerId="ADAL" clId="{C3676740-4193-4459-A980-F627F35AB1BA}" dt="2023-01-18T14:35:57.413" v="1522"/>
          <ac:picMkLst>
            <pc:docMk/>
            <pc:sldMk cId="2191612155" sldId="268"/>
            <ac:picMk id="8" creationId="{78780454-7FF2-C91C-3DE2-39DD16545715}"/>
          </ac:picMkLst>
        </pc:picChg>
        <pc:picChg chg="add mod">
          <ac:chgData name="Harriet Turner" userId="35d35eb4-5a30-4c6e-90c4-7e76efba73f5" providerId="ADAL" clId="{C3676740-4193-4459-A980-F627F35AB1BA}" dt="2023-01-18T14:35:57.413" v="1522"/>
          <ac:picMkLst>
            <pc:docMk/>
            <pc:sldMk cId="2191612155" sldId="268"/>
            <ac:picMk id="10" creationId="{5C6E0C86-43F7-104C-49D5-65F4BA14571B}"/>
          </ac:picMkLst>
        </pc:picChg>
        <pc:cxnChg chg="add mod">
          <ac:chgData name="Harriet Turner" userId="35d35eb4-5a30-4c6e-90c4-7e76efba73f5" providerId="ADAL" clId="{C3676740-4193-4459-A980-F627F35AB1BA}" dt="2023-01-18T14:35:57.413" v="1522"/>
          <ac:cxnSpMkLst>
            <pc:docMk/>
            <pc:sldMk cId="2191612155" sldId="268"/>
            <ac:cxnSpMk id="11" creationId="{231033AD-AC66-365E-8499-684217EEE7DB}"/>
          </ac:cxnSpMkLst>
        </pc:cxnChg>
      </pc:sldChg>
      <pc:sldChg chg="modSp add mod">
        <pc:chgData name="Harriet Turner" userId="35d35eb4-5a30-4c6e-90c4-7e76efba73f5" providerId="ADAL" clId="{C3676740-4193-4459-A980-F627F35AB1BA}" dt="2023-02-14T12:09:31.299" v="8509" actId="20577"/>
        <pc:sldMkLst>
          <pc:docMk/>
          <pc:sldMk cId="1870241875" sldId="269"/>
        </pc:sldMkLst>
        <pc:spChg chg="mod">
          <ac:chgData name="Harriet Turner" userId="35d35eb4-5a30-4c6e-90c4-7e76efba73f5" providerId="ADAL" clId="{C3676740-4193-4459-A980-F627F35AB1BA}" dt="2023-01-18T16:38:39.094" v="1933" actId="20577"/>
          <ac:spMkLst>
            <pc:docMk/>
            <pc:sldMk cId="1870241875" sldId="269"/>
            <ac:spMk id="2" creationId="{71E2C44B-34E8-4292-27FE-81076560CBC4}"/>
          </ac:spMkLst>
        </pc:spChg>
        <pc:spChg chg="mod">
          <ac:chgData name="Harriet Turner" userId="35d35eb4-5a30-4c6e-90c4-7e76efba73f5" providerId="ADAL" clId="{C3676740-4193-4459-A980-F627F35AB1BA}" dt="2023-02-14T12:09:31.299" v="8509" actId="20577"/>
          <ac:spMkLst>
            <pc:docMk/>
            <pc:sldMk cId="1870241875" sldId="269"/>
            <ac:spMk id="3" creationId="{5F68ABCC-8051-2E54-9E9B-4243567E9242}"/>
          </ac:spMkLst>
        </pc:spChg>
      </pc:sldChg>
      <pc:sldChg chg="addSp delSp modSp add mod modAnim">
        <pc:chgData name="Harriet Turner" userId="35d35eb4-5a30-4c6e-90c4-7e76efba73f5" providerId="ADAL" clId="{C3676740-4193-4459-A980-F627F35AB1BA}" dt="2023-01-19T17:36:41.970" v="4642" actId="1038"/>
        <pc:sldMkLst>
          <pc:docMk/>
          <pc:sldMk cId="2336066045" sldId="270"/>
        </pc:sldMkLst>
        <pc:spChg chg="del">
          <ac:chgData name="Harriet Turner" userId="35d35eb4-5a30-4c6e-90c4-7e76efba73f5" providerId="ADAL" clId="{C3676740-4193-4459-A980-F627F35AB1BA}" dt="2023-01-18T16:43:31.233" v="2049" actId="478"/>
          <ac:spMkLst>
            <pc:docMk/>
            <pc:sldMk cId="2336066045" sldId="270"/>
            <ac:spMk id="2" creationId="{71E2C44B-34E8-4292-27FE-81076560CBC4}"/>
          </ac:spMkLst>
        </pc:spChg>
        <pc:spChg chg="add mod">
          <ac:chgData name="Harriet Turner" userId="35d35eb4-5a30-4c6e-90c4-7e76efba73f5" providerId="ADAL" clId="{C3676740-4193-4459-A980-F627F35AB1BA}" dt="2023-01-19T17:36:29.776" v="4638" actId="208"/>
          <ac:spMkLst>
            <pc:docMk/>
            <pc:sldMk cId="2336066045" sldId="270"/>
            <ac:spMk id="3" creationId="{2C607639-75AB-5060-5494-8B8965CD5735}"/>
          </ac:spMkLst>
        </pc:spChg>
        <pc:spChg chg="del">
          <ac:chgData name="Harriet Turner" userId="35d35eb4-5a30-4c6e-90c4-7e76efba73f5" providerId="ADAL" clId="{C3676740-4193-4459-A980-F627F35AB1BA}" dt="2023-01-18T16:43:32.244" v="2050" actId="478"/>
          <ac:spMkLst>
            <pc:docMk/>
            <pc:sldMk cId="2336066045" sldId="270"/>
            <ac:spMk id="3" creationId="{5F68ABCC-8051-2E54-9E9B-4243567E9242}"/>
          </ac:spMkLst>
        </pc:spChg>
        <pc:spChg chg="mod">
          <ac:chgData name="Harriet Turner" userId="35d35eb4-5a30-4c6e-90c4-7e76efba73f5" providerId="ADAL" clId="{C3676740-4193-4459-A980-F627F35AB1BA}" dt="2023-01-19T09:52:29.257" v="2209"/>
          <ac:spMkLst>
            <pc:docMk/>
            <pc:sldMk cId="2336066045" sldId="270"/>
            <ac:spMk id="4" creationId="{6D7FFF6F-8C63-9EEF-4F6F-9B6A71C327E7}"/>
          </ac:spMkLst>
        </pc:spChg>
        <pc:spChg chg="add mod">
          <ac:chgData name="Harriet Turner" userId="35d35eb4-5a30-4c6e-90c4-7e76efba73f5" providerId="ADAL" clId="{C3676740-4193-4459-A980-F627F35AB1BA}" dt="2023-01-19T17:36:41.970" v="4642" actId="1038"/>
          <ac:spMkLst>
            <pc:docMk/>
            <pc:sldMk cId="2336066045" sldId="270"/>
            <ac:spMk id="4" creationId="{6F5A95C9-B513-D3A9-61A9-CB4FB06A44D6}"/>
          </ac:spMkLst>
        </pc:spChg>
        <pc:spChg chg="add del mod">
          <ac:chgData name="Harriet Turner" userId="35d35eb4-5a30-4c6e-90c4-7e76efba73f5" providerId="ADAL" clId="{C3676740-4193-4459-A980-F627F35AB1BA}" dt="2023-01-18T16:43:34.655" v="2052" actId="478"/>
          <ac:spMkLst>
            <pc:docMk/>
            <pc:sldMk cId="2336066045" sldId="270"/>
            <ac:spMk id="9" creationId="{5FDA260D-D3F8-E393-39DE-F8F9FF69C3EB}"/>
          </ac:spMkLst>
        </pc:spChg>
        <pc:spChg chg="add del mod">
          <ac:chgData name="Harriet Turner" userId="35d35eb4-5a30-4c6e-90c4-7e76efba73f5" providerId="ADAL" clId="{C3676740-4193-4459-A980-F627F35AB1BA}" dt="2023-01-18T16:43:33.513" v="2051" actId="478"/>
          <ac:spMkLst>
            <pc:docMk/>
            <pc:sldMk cId="2336066045" sldId="270"/>
            <ac:spMk id="11" creationId="{E3BC483D-FF79-37A6-FC81-C863AE22CE54}"/>
          </ac:spMkLst>
        </pc:spChg>
        <pc:spChg chg="add mod">
          <ac:chgData name="Harriet Turner" userId="35d35eb4-5a30-4c6e-90c4-7e76efba73f5" providerId="ADAL" clId="{C3676740-4193-4459-A980-F627F35AB1BA}" dt="2023-01-18T16:44:01.214" v="2058" actId="164"/>
          <ac:spMkLst>
            <pc:docMk/>
            <pc:sldMk cId="2336066045" sldId="270"/>
            <ac:spMk id="12" creationId="{6C3B92A9-A799-EF4F-8278-D47C06983E7B}"/>
          </ac:spMkLst>
        </pc:spChg>
        <pc:spChg chg="add del mod">
          <ac:chgData name="Harriet Turner" userId="35d35eb4-5a30-4c6e-90c4-7e76efba73f5" providerId="ADAL" clId="{C3676740-4193-4459-A980-F627F35AB1BA}" dt="2023-01-18T16:43:57.282" v="2057"/>
          <ac:spMkLst>
            <pc:docMk/>
            <pc:sldMk cId="2336066045" sldId="270"/>
            <ac:spMk id="13" creationId="{F116E1A3-567D-8E92-FEED-06EBDC197A76}"/>
          </ac:spMkLst>
        </pc:spChg>
        <pc:grpChg chg="add del mod">
          <ac:chgData name="Harriet Turner" userId="35d35eb4-5a30-4c6e-90c4-7e76efba73f5" providerId="ADAL" clId="{C3676740-4193-4459-A980-F627F35AB1BA}" dt="2023-01-19T09:52:38.005" v="2212" actId="478"/>
          <ac:grpSpMkLst>
            <pc:docMk/>
            <pc:sldMk cId="2336066045" sldId="270"/>
            <ac:grpSpMk id="2" creationId="{627A6E28-8234-8C2D-3ABC-782F5FC836BD}"/>
          </ac:grpSpMkLst>
        </pc:grpChg>
        <pc:grpChg chg="add del mod">
          <ac:chgData name="Harriet Turner" userId="35d35eb4-5a30-4c6e-90c4-7e76efba73f5" providerId="ADAL" clId="{C3676740-4193-4459-A980-F627F35AB1BA}" dt="2023-01-19T17:33:12.370" v="4561" actId="478"/>
          <ac:grpSpMkLst>
            <pc:docMk/>
            <pc:sldMk cId="2336066045" sldId="270"/>
            <ac:grpSpMk id="14" creationId="{CD50BDC5-C0AC-2506-CD90-82E870A0515A}"/>
          </ac:grpSpMkLst>
        </pc:grpChg>
        <pc:picChg chg="add mod">
          <ac:chgData name="Harriet Turner" userId="35d35eb4-5a30-4c6e-90c4-7e76efba73f5" providerId="ADAL" clId="{C3676740-4193-4459-A980-F627F35AB1BA}" dt="2023-01-19T17:33:42.755" v="4568" actId="1076"/>
          <ac:picMkLst>
            <pc:docMk/>
            <pc:sldMk cId="2336066045" sldId="270"/>
            <ac:picMk id="2" creationId="{B0FBE6D1-2129-6DE6-67AD-4114BBF0B5BA}"/>
          </ac:picMkLst>
        </pc:picChg>
        <pc:picChg chg="mod">
          <ac:chgData name="Harriet Turner" userId="35d35eb4-5a30-4c6e-90c4-7e76efba73f5" providerId="ADAL" clId="{C3676740-4193-4459-A980-F627F35AB1BA}" dt="2023-01-19T09:52:29.257" v="2209"/>
          <ac:picMkLst>
            <pc:docMk/>
            <pc:sldMk cId="2336066045" sldId="270"/>
            <ac:picMk id="3" creationId="{2E8B8BB3-A3E5-65AB-AA31-B9DB094AE607}"/>
          </ac:picMkLst>
        </pc:picChg>
        <pc:picChg chg="add del mod">
          <ac:chgData name="Harriet Turner" userId="35d35eb4-5a30-4c6e-90c4-7e76efba73f5" providerId="ADAL" clId="{C3676740-4193-4459-A980-F627F35AB1BA}" dt="2023-01-18T16:43:10.823" v="2045"/>
          <ac:picMkLst>
            <pc:docMk/>
            <pc:sldMk cId="2336066045" sldId="270"/>
            <ac:picMk id="4" creationId="{83D86CFA-27D7-7317-0579-F798C573D552}"/>
          </ac:picMkLst>
        </pc:picChg>
        <pc:picChg chg="add mod">
          <ac:chgData name="Harriet Turner" userId="35d35eb4-5a30-4c6e-90c4-7e76efba73f5" providerId="ADAL" clId="{C3676740-4193-4459-A980-F627F35AB1BA}" dt="2023-01-18T16:44:01.214" v="2058" actId="164"/>
          <ac:picMkLst>
            <pc:docMk/>
            <pc:sldMk cId="2336066045" sldId="270"/>
            <ac:picMk id="5" creationId="{11FA81AE-0C16-ADC9-6BB7-B64B8DC19B96}"/>
          </ac:picMkLst>
        </pc:picChg>
      </pc:sldChg>
      <pc:sldChg chg="addSp delSp modSp add mod">
        <pc:chgData name="Harriet Turner" userId="35d35eb4-5a30-4c6e-90c4-7e76efba73f5" providerId="ADAL" clId="{C3676740-4193-4459-A980-F627F35AB1BA}" dt="2023-02-07T14:13:00.752" v="8222" actId="20577"/>
        <pc:sldMkLst>
          <pc:docMk/>
          <pc:sldMk cId="1875244733" sldId="271"/>
        </pc:sldMkLst>
        <pc:spChg chg="mod">
          <ac:chgData name="Harriet Turner" userId="35d35eb4-5a30-4c6e-90c4-7e76efba73f5" providerId="ADAL" clId="{C3676740-4193-4459-A980-F627F35AB1BA}" dt="2023-01-19T12:57:08.531" v="2532" actId="20577"/>
          <ac:spMkLst>
            <pc:docMk/>
            <pc:sldMk cId="1875244733" sldId="271"/>
            <ac:spMk id="2" creationId="{71E2C44B-34E8-4292-27FE-81076560CBC4}"/>
          </ac:spMkLst>
        </pc:spChg>
        <pc:spChg chg="mod">
          <ac:chgData name="Harriet Turner" userId="35d35eb4-5a30-4c6e-90c4-7e76efba73f5" providerId="ADAL" clId="{C3676740-4193-4459-A980-F627F35AB1BA}" dt="2023-02-07T14:13:00.752" v="8222" actId="20577"/>
          <ac:spMkLst>
            <pc:docMk/>
            <pc:sldMk cId="1875244733" sldId="271"/>
            <ac:spMk id="3" creationId="{5F68ABCC-8051-2E54-9E9B-4243567E9242}"/>
          </ac:spMkLst>
        </pc:spChg>
        <pc:spChg chg="mod topLvl">
          <ac:chgData name="Harriet Turner" userId="35d35eb4-5a30-4c6e-90c4-7e76efba73f5" providerId="ADAL" clId="{C3676740-4193-4459-A980-F627F35AB1BA}" dt="2023-01-18T16:46:16.426" v="2078" actId="164"/>
          <ac:spMkLst>
            <pc:docMk/>
            <pc:sldMk cId="1875244733" sldId="271"/>
            <ac:spMk id="8" creationId="{CA14F6AD-4655-BD79-75AB-CBC5F6EB24B7}"/>
          </ac:spMkLst>
        </pc:spChg>
        <pc:grpChg chg="add del mod">
          <ac:chgData name="Harriet Turner" userId="35d35eb4-5a30-4c6e-90c4-7e76efba73f5" providerId="ADAL" clId="{C3676740-4193-4459-A980-F627F35AB1BA}" dt="2023-01-18T16:45:35.055" v="2071" actId="165"/>
          <ac:grpSpMkLst>
            <pc:docMk/>
            <pc:sldMk cId="1875244733" sldId="271"/>
            <ac:grpSpMk id="4" creationId="{4CC0CBB8-4EDD-C50B-B162-FCE4AB6A1A85}"/>
          </ac:grpSpMkLst>
        </pc:grpChg>
        <pc:grpChg chg="add del mod">
          <ac:chgData name="Harriet Turner" userId="35d35eb4-5a30-4c6e-90c4-7e76efba73f5" providerId="ADAL" clId="{C3676740-4193-4459-A980-F627F35AB1BA}" dt="2023-01-18T16:46:18.712" v="2079" actId="21"/>
          <ac:grpSpMkLst>
            <pc:docMk/>
            <pc:sldMk cId="1875244733" sldId="271"/>
            <ac:grpSpMk id="9" creationId="{19111C9C-B1FF-7EBA-89A1-23154C9BB83E}"/>
          </ac:grpSpMkLst>
        </pc:grpChg>
        <pc:picChg chg="add del mod topLvl modCrop">
          <ac:chgData name="Harriet Turner" userId="35d35eb4-5a30-4c6e-90c4-7e76efba73f5" providerId="ADAL" clId="{C3676740-4193-4459-A980-F627F35AB1BA}" dt="2023-01-18T16:46:16.426" v="2078" actId="164"/>
          <ac:picMkLst>
            <pc:docMk/>
            <pc:sldMk cId="1875244733" sldId="271"/>
            <ac:picMk id="5" creationId="{442D225A-F713-32A2-9774-8630C4FCD461}"/>
          </ac:picMkLst>
        </pc:picChg>
      </pc:sldChg>
      <pc:sldChg chg="addSp delSp modSp add mod">
        <pc:chgData name="Harriet Turner" userId="35d35eb4-5a30-4c6e-90c4-7e76efba73f5" providerId="ADAL" clId="{C3676740-4193-4459-A980-F627F35AB1BA}" dt="2023-01-18T14:35:40.528" v="1521" actId="1076"/>
        <pc:sldMkLst>
          <pc:docMk/>
          <pc:sldMk cId="817797030" sldId="272"/>
        </pc:sldMkLst>
        <pc:spChg chg="mod">
          <ac:chgData name="Harriet Turner" userId="35d35eb4-5a30-4c6e-90c4-7e76efba73f5" providerId="ADAL" clId="{C3676740-4193-4459-A980-F627F35AB1BA}" dt="2023-01-18T14:21:45.538" v="1364" actId="207"/>
          <ac:spMkLst>
            <pc:docMk/>
            <pc:sldMk cId="817797030" sldId="272"/>
            <ac:spMk id="3" creationId="{5F68ABCC-8051-2E54-9E9B-4243567E9242}"/>
          </ac:spMkLst>
        </pc:spChg>
        <pc:spChg chg="add mod ord">
          <ac:chgData name="Harriet Turner" userId="35d35eb4-5a30-4c6e-90c4-7e76efba73f5" providerId="ADAL" clId="{C3676740-4193-4459-A980-F627F35AB1BA}" dt="2023-01-18T14:22:07.247" v="1371" actId="1038"/>
          <ac:spMkLst>
            <pc:docMk/>
            <pc:sldMk cId="817797030" sldId="272"/>
            <ac:spMk id="4" creationId="{0FC1C0EC-5B1F-BC54-2288-4F7D0D6CD54D}"/>
          </ac:spMkLst>
        </pc:spChg>
        <pc:spChg chg="add mod">
          <ac:chgData name="Harriet Turner" userId="35d35eb4-5a30-4c6e-90c4-7e76efba73f5" providerId="ADAL" clId="{C3676740-4193-4459-A980-F627F35AB1BA}" dt="2023-01-18T14:31:01.898" v="1453" actId="208"/>
          <ac:spMkLst>
            <pc:docMk/>
            <pc:sldMk cId="817797030" sldId="272"/>
            <ac:spMk id="9" creationId="{80E96211-02DA-6003-54EF-E9DE107A502A}"/>
          </ac:spMkLst>
        </pc:spChg>
        <pc:spChg chg="add mod">
          <ac:chgData name="Harriet Turner" userId="35d35eb4-5a30-4c6e-90c4-7e76efba73f5" providerId="ADAL" clId="{C3676740-4193-4459-A980-F627F35AB1BA}" dt="2023-01-18T14:30:09.967" v="1445" actId="1037"/>
          <ac:spMkLst>
            <pc:docMk/>
            <pc:sldMk cId="817797030" sldId="272"/>
            <ac:spMk id="10" creationId="{01D982FC-469E-64A9-B0A8-A11BC92828C8}"/>
          </ac:spMkLst>
        </pc:spChg>
        <pc:spChg chg="add del mod">
          <ac:chgData name="Harriet Turner" userId="35d35eb4-5a30-4c6e-90c4-7e76efba73f5" providerId="ADAL" clId="{C3676740-4193-4459-A980-F627F35AB1BA}" dt="2023-01-18T14:34:46.827" v="1509" actId="478"/>
          <ac:spMkLst>
            <pc:docMk/>
            <pc:sldMk cId="817797030" sldId="272"/>
            <ac:spMk id="12" creationId="{1F8274B0-3AED-03D9-573D-B8EC7ABF7F2B}"/>
          </ac:spMkLst>
        </pc:spChg>
        <pc:spChg chg="add mod">
          <ac:chgData name="Harriet Turner" userId="35d35eb4-5a30-4c6e-90c4-7e76efba73f5" providerId="ADAL" clId="{C3676740-4193-4459-A980-F627F35AB1BA}" dt="2023-01-18T14:35:40.528" v="1521" actId="1076"/>
          <ac:spMkLst>
            <pc:docMk/>
            <pc:sldMk cId="817797030" sldId="272"/>
            <ac:spMk id="19" creationId="{E9265077-B2BD-EDF4-9258-FF55FDF738BC}"/>
          </ac:spMkLst>
        </pc:spChg>
        <pc:grpChg chg="add mod">
          <ac:chgData name="Harriet Turner" userId="35d35eb4-5a30-4c6e-90c4-7e76efba73f5" providerId="ADAL" clId="{C3676740-4193-4459-A980-F627F35AB1BA}" dt="2023-01-18T14:30:09.967" v="1445" actId="1037"/>
          <ac:grpSpMkLst>
            <pc:docMk/>
            <pc:sldMk cId="817797030" sldId="272"/>
            <ac:grpSpMk id="11" creationId="{638B6EED-04D1-4E1A-8024-A3EB9F2600DC}"/>
          </ac:grpSpMkLst>
        </pc:grpChg>
        <pc:picChg chg="add mod">
          <ac:chgData name="Harriet Turner" userId="35d35eb4-5a30-4c6e-90c4-7e76efba73f5" providerId="ADAL" clId="{C3676740-4193-4459-A980-F627F35AB1BA}" dt="2023-01-18T14:30:09.967" v="1445" actId="1037"/>
          <ac:picMkLst>
            <pc:docMk/>
            <pc:sldMk cId="817797030" sldId="272"/>
            <ac:picMk id="1026" creationId="{CE6045C3-CBCA-8FF3-F872-809FF4C26AF1}"/>
          </ac:picMkLst>
        </pc:picChg>
        <pc:picChg chg="add mod">
          <ac:chgData name="Harriet Turner" userId="35d35eb4-5a30-4c6e-90c4-7e76efba73f5" providerId="ADAL" clId="{C3676740-4193-4459-A980-F627F35AB1BA}" dt="2023-01-18T14:30:23.638" v="1451" actId="1038"/>
          <ac:picMkLst>
            <pc:docMk/>
            <pc:sldMk cId="817797030" sldId="272"/>
            <ac:picMk id="1028" creationId="{44D5A868-95FA-33DD-0EB9-14E83A8D02B8}"/>
          </ac:picMkLst>
        </pc:picChg>
        <pc:cxnChg chg="add mod">
          <ac:chgData name="Harriet Turner" userId="35d35eb4-5a30-4c6e-90c4-7e76efba73f5" providerId="ADAL" clId="{C3676740-4193-4459-A980-F627F35AB1BA}" dt="2023-01-18T14:23:02.439" v="1388" actId="1582"/>
          <ac:cxnSpMkLst>
            <pc:docMk/>
            <pc:sldMk cId="817797030" sldId="272"/>
            <ac:cxnSpMk id="8" creationId="{624DA291-E434-B028-F417-7E2C68E6B8D2}"/>
          </ac:cxnSpMkLst>
        </pc:cxnChg>
        <pc:cxnChg chg="add del mod">
          <ac:chgData name="Harriet Turner" userId="35d35eb4-5a30-4c6e-90c4-7e76efba73f5" providerId="ADAL" clId="{C3676740-4193-4459-A980-F627F35AB1BA}" dt="2023-01-18T14:32:54.087" v="1497" actId="478"/>
          <ac:cxnSpMkLst>
            <pc:docMk/>
            <pc:sldMk cId="817797030" sldId="272"/>
            <ac:cxnSpMk id="14" creationId="{D38E16E9-DA6C-A0BB-A3DD-61196CE6FA98}"/>
          </ac:cxnSpMkLst>
        </pc:cxnChg>
        <pc:cxnChg chg="add del mod">
          <ac:chgData name="Harriet Turner" userId="35d35eb4-5a30-4c6e-90c4-7e76efba73f5" providerId="ADAL" clId="{C3676740-4193-4459-A980-F627F35AB1BA}" dt="2023-01-18T14:34:48.104" v="1510" actId="478"/>
          <ac:cxnSpMkLst>
            <pc:docMk/>
            <pc:sldMk cId="817797030" sldId="272"/>
            <ac:cxnSpMk id="16" creationId="{E1AE5E35-9DB8-E131-B992-4E3D9086B702}"/>
          </ac:cxnSpMkLst>
        </pc:cxnChg>
        <pc:cxnChg chg="add mod">
          <ac:chgData name="Harriet Turner" userId="35d35eb4-5a30-4c6e-90c4-7e76efba73f5" providerId="ADAL" clId="{C3676740-4193-4459-A980-F627F35AB1BA}" dt="2023-01-18T14:35:21.568" v="1514" actId="1582"/>
          <ac:cxnSpMkLst>
            <pc:docMk/>
            <pc:sldMk cId="817797030" sldId="272"/>
            <ac:cxnSpMk id="18" creationId="{87C1EF78-C3DF-BDBB-CFE5-5AEF0957045B}"/>
          </ac:cxnSpMkLst>
        </pc:cxnChg>
      </pc:sldChg>
      <pc:sldChg chg="addSp delSp modSp add mod">
        <pc:chgData name="Harriet Turner" userId="35d35eb4-5a30-4c6e-90c4-7e76efba73f5" providerId="ADAL" clId="{C3676740-4193-4459-A980-F627F35AB1BA}" dt="2023-01-18T16:24:40.733" v="1729" actId="20577"/>
        <pc:sldMkLst>
          <pc:docMk/>
          <pc:sldMk cId="3925578588" sldId="273"/>
        </pc:sldMkLst>
        <pc:spChg chg="mod">
          <ac:chgData name="Harriet Turner" userId="35d35eb4-5a30-4c6e-90c4-7e76efba73f5" providerId="ADAL" clId="{C3676740-4193-4459-A980-F627F35AB1BA}" dt="2023-01-18T14:21:05.358" v="1349" actId="113"/>
          <ac:spMkLst>
            <pc:docMk/>
            <pc:sldMk cId="3925578588" sldId="273"/>
            <ac:spMk id="3" creationId="{5F68ABCC-8051-2E54-9E9B-4243567E9242}"/>
          </ac:spMkLst>
        </pc:spChg>
        <pc:spChg chg="add del mod">
          <ac:chgData name="Harriet Turner" userId="35d35eb4-5a30-4c6e-90c4-7e76efba73f5" providerId="ADAL" clId="{C3676740-4193-4459-A980-F627F35AB1BA}" dt="2023-01-18T14:22:43.358" v="1384" actId="478"/>
          <ac:spMkLst>
            <pc:docMk/>
            <pc:sldMk cId="3925578588" sldId="273"/>
            <ac:spMk id="4" creationId="{AAE36DB5-AB8F-9DD6-37C0-8492B821290B}"/>
          </ac:spMkLst>
        </pc:spChg>
        <pc:spChg chg="add mod">
          <ac:chgData name="Harriet Turner" userId="35d35eb4-5a30-4c6e-90c4-7e76efba73f5" providerId="ADAL" clId="{C3676740-4193-4459-A980-F627F35AB1BA}" dt="2023-01-18T14:22:38.771" v="1383" actId="1035"/>
          <ac:spMkLst>
            <pc:docMk/>
            <pc:sldMk cId="3925578588" sldId="273"/>
            <ac:spMk id="5" creationId="{F68180F9-C899-1736-1201-03A883231195}"/>
          </ac:spMkLst>
        </pc:spChg>
        <pc:spChg chg="add mod">
          <ac:chgData name="Harriet Turner" userId="35d35eb4-5a30-4c6e-90c4-7e76efba73f5" providerId="ADAL" clId="{C3676740-4193-4459-A980-F627F35AB1BA}" dt="2023-01-18T16:20:14.853" v="1606"/>
          <ac:spMkLst>
            <pc:docMk/>
            <pc:sldMk cId="3925578588" sldId="273"/>
            <ac:spMk id="9" creationId="{D3ECAE6F-035A-940C-1446-280C7E99199D}"/>
          </ac:spMkLst>
        </pc:spChg>
        <pc:spChg chg="add mod">
          <ac:chgData name="Harriet Turner" userId="35d35eb4-5a30-4c6e-90c4-7e76efba73f5" providerId="ADAL" clId="{C3676740-4193-4459-A980-F627F35AB1BA}" dt="2023-01-18T16:20:14.853" v="1606"/>
          <ac:spMkLst>
            <pc:docMk/>
            <pc:sldMk cId="3925578588" sldId="273"/>
            <ac:spMk id="12" creationId="{7BE6B18C-D124-6A52-9325-D95C57DCF587}"/>
          </ac:spMkLst>
        </pc:spChg>
        <pc:spChg chg="add mod">
          <ac:chgData name="Harriet Turner" userId="35d35eb4-5a30-4c6e-90c4-7e76efba73f5" providerId="ADAL" clId="{C3676740-4193-4459-A980-F627F35AB1BA}" dt="2023-01-18T16:20:14.853" v="1606"/>
          <ac:spMkLst>
            <pc:docMk/>
            <pc:sldMk cId="3925578588" sldId="273"/>
            <ac:spMk id="14" creationId="{C498766C-F922-C1F3-71A0-EDC068CAB83A}"/>
          </ac:spMkLst>
        </pc:spChg>
        <pc:spChg chg="mod">
          <ac:chgData name="Harriet Turner" userId="35d35eb4-5a30-4c6e-90c4-7e76efba73f5" providerId="ADAL" clId="{C3676740-4193-4459-A980-F627F35AB1BA}" dt="2023-01-18T16:20:21.672" v="1607"/>
          <ac:spMkLst>
            <pc:docMk/>
            <pc:sldMk cId="3925578588" sldId="273"/>
            <ac:spMk id="17" creationId="{6D8FFD3B-BB3D-8E14-490A-44C89AAEB1AA}"/>
          </ac:spMkLst>
        </pc:spChg>
        <pc:spChg chg="add mod">
          <ac:chgData name="Harriet Turner" userId="35d35eb4-5a30-4c6e-90c4-7e76efba73f5" providerId="ADAL" clId="{C3676740-4193-4459-A980-F627F35AB1BA}" dt="2023-01-18T16:22:14.177" v="1699"/>
          <ac:spMkLst>
            <pc:docMk/>
            <pc:sldMk cId="3925578588" sldId="273"/>
            <ac:spMk id="20" creationId="{67688C36-430B-9173-7131-CD78A8E78500}"/>
          </ac:spMkLst>
        </pc:spChg>
        <pc:spChg chg="add mod">
          <ac:chgData name="Harriet Turner" userId="35d35eb4-5a30-4c6e-90c4-7e76efba73f5" providerId="ADAL" clId="{C3676740-4193-4459-A980-F627F35AB1BA}" dt="2023-01-18T16:22:14.177" v="1699"/>
          <ac:spMkLst>
            <pc:docMk/>
            <pc:sldMk cId="3925578588" sldId="273"/>
            <ac:spMk id="21" creationId="{2696FBFC-4638-F8C3-9F78-5ABC1E2F6059}"/>
          </ac:spMkLst>
        </pc:spChg>
        <pc:spChg chg="add mod">
          <ac:chgData name="Harriet Turner" userId="35d35eb4-5a30-4c6e-90c4-7e76efba73f5" providerId="ADAL" clId="{C3676740-4193-4459-A980-F627F35AB1BA}" dt="2023-01-18T16:24:40.733" v="1729" actId="20577"/>
          <ac:spMkLst>
            <pc:docMk/>
            <pc:sldMk cId="3925578588" sldId="273"/>
            <ac:spMk id="24" creationId="{3B4840FF-6AE2-A545-7EFD-010639E098DC}"/>
          </ac:spMkLst>
        </pc:spChg>
        <pc:grpChg chg="add mod">
          <ac:chgData name="Harriet Turner" userId="35d35eb4-5a30-4c6e-90c4-7e76efba73f5" providerId="ADAL" clId="{C3676740-4193-4459-A980-F627F35AB1BA}" dt="2023-01-18T16:20:21.672" v="1607"/>
          <ac:grpSpMkLst>
            <pc:docMk/>
            <pc:sldMk cId="3925578588" sldId="273"/>
            <ac:grpSpMk id="15" creationId="{41E3578E-9697-C811-6F52-0E3F301490D3}"/>
          </ac:grpSpMkLst>
        </pc:grpChg>
        <pc:picChg chg="add mod">
          <ac:chgData name="Harriet Turner" userId="35d35eb4-5a30-4c6e-90c4-7e76efba73f5" providerId="ADAL" clId="{C3676740-4193-4459-A980-F627F35AB1BA}" dt="2023-01-18T16:20:14.853" v="1606"/>
          <ac:picMkLst>
            <pc:docMk/>
            <pc:sldMk cId="3925578588" sldId="273"/>
            <ac:picMk id="10" creationId="{46D1971D-4655-094B-91E9-D20BED9D1F90}"/>
          </ac:picMkLst>
        </pc:picChg>
        <pc:picChg chg="mod">
          <ac:chgData name="Harriet Turner" userId="35d35eb4-5a30-4c6e-90c4-7e76efba73f5" providerId="ADAL" clId="{C3676740-4193-4459-A980-F627F35AB1BA}" dt="2023-01-18T16:20:21.672" v="1607"/>
          <ac:picMkLst>
            <pc:docMk/>
            <pc:sldMk cId="3925578588" sldId="273"/>
            <ac:picMk id="16" creationId="{A2A3A5B1-3585-68DC-EE57-12FC28E72264}"/>
          </ac:picMkLst>
        </pc:picChg>
        <pc:cxnChg chg="add mod">
          <ac:chgData name="Harriet Turner" userId="35d35eb4-5a30-4c6e-90c4-7e76efba73f5" providerId="ADAL" clId="{C3676740-4193-4459-A980-F627F35AB1BA}" dt="2023-01-18T16:20:42.653" v="1698" actId="1036"/>
          <ac:cxnSpMkLst>
            <pc:docMk/>
            <pc:sldMk cId="3925578588" sldId="273"/>
            <ac:cxnSpMk id="8" creationId="{DA2A9467-9BA1-9D7D-DD52-85CA0FC502A3}"/>
          </ac:cxnSpMkLst>
        </pc:cxnChg>
        <pc:cxnChg chg="add mod">
          <ac:chgData name="Harriet Turner" userId="35d35eb4-5a30-4c6e-90c4-7e76efba73f5" providerId="ADAL" clId="{C3676740-4193-4459-A980-F627F35AB1BA}" dt="2023-01-18T16:20:14.853" v="1606"/>
          <ac:cxnSpMkLst>
            <pc:docMk/>
            <pc:sldMk cId="3925578588" sldId="273"/>
            <ac:cxnSpMk id="11" creationId="{B688F54F-1DFC-9F57-145C-FC93C0470915}"/>
          </ac:cxnSpMkLst>
        </pc:cxnChg>
        <pc:cxnChg chg="add mod">
          <ac:chgData name="Harriet Turner" userId="35d35eb4-5a30-4c6e-90c4-7e76efba73f5" providerId="ADAL" clId="{C3676740-4193-4459-A980-F627F35AB1BA}" dt="2023-01-18T16:20:14.853" v="1606"/>
          <ac:cxnSpMkLst>
            <pc:docMk/>
            <pc:sldMk cId="3925578588" sldId="273"/>
            <ac:cxnSpMk id="13" creationId="{CA6AB828-92BE-48F4-A36E-AA11F735D5D4}"/>
          </ac:cxnSpMkLst>
        </pc:cxnChg>
        <pc:cxnChg chg="add mod">
          <ac:chgData name="Harriet Turner" userId="35d35eb4-5a30-4c6e-90c4-7e76efba73f5" providerId="ADAL" clId="{C3676740-4193-4459-A980-F627F35AB1BA}" dt="2023-01-18T16:22:14.177" v="1699"/>
          <ac:cxnSpMkLst>
            <pc:docMk/>
            <pc:sldMk cId="3925578588" sldId="273"/>
            <ac:cxnSpMk id="18" creationId="{DD6A0812-BF9C-15D3-82B6-9738163AD9F8}"/>
          </ac:cxnSpMkLst>
        </pc:cxnChg>
        <pc:cxnChg chg="add mod">
          <ac:chgData name="Harriet Turner" userId="35d35eb4-5a30-4c6e-90c4-7e76efba73f5" providerId="ADAL" clId="{C3676740-4193-4459-A980-F627F35AB1BA}" dt="2023-01-18T16:22:14.177" v="1699"/>
          <ac:cxnSpMkLst>
            <pc:docMk/>
            <pc:sldMk cId="3925578588" sldId="273"/>
            <ac:cxnSpMk id="19" creationId="{3233F635-217B-F90D-3150-3B6A0816B4F1}"/>
          </ac:cxnSpMkLst>
        </pc:cxnChg>
        <pc:cxnChg chg="add mod">
          <ac:chgData name="Harriet Turner" userId="35d35eb4-5a30-4c6e-90c4-7e76efba73f5" providerId="ADAL" clId="{C3676740-4193-4459-A980-F627F35AB1BA}" dt="2023-01-18T16:23:16.400" v="1708" actId="692"/>
          <ac:cxnSpMkLst>
            <pc:docMk/>
            <pc:sldMk cId="3925578588" sldId="273"/>
            <ac:cxnSpMk id="22" creationId="{D5983A46-2DDE-C031-4AB5-F881E01391C9}"/>
          </ac:cxnSpMkLst>
        </pc:cxnChg>
        <pc:cxnChg chg="add mod">
          <ac:chgData name="Harriet Turner" userId="35d35eb4-5a30-4c6e-90c4-7e76efba73f5" providerId="ADAL" clId="{C3676740-4193-4459-A980-F627F35AB1BA}" dt="2023-01-18T16:22:58.975" v="1704" actId="692"/>
          <ac:cxnSpMkLst>
            <pc:docMk/>
            <pc:sldMk cId="3925578588" sldId="273"/>
            <ac:cxnSpMk id="23" creationId="{4AF7332F-98ED-6D4B-47C0-A1560D2032A5}"/>
          </ac:cxnSpMkLst>
        </pc:cxnChg>
      </pc:sldChg>
      <pc:sldChg chg="addSp delSp modSp add mod">
        <pc:chgData name="Harriet Turner" userId="35d35eb4-5a30-4c6e-90c4-7e76efba73f5" providerId="ADAL" clId="{C3676740-4193-4459-A980-F627F35AB1BA}" dt="2023-01-18T14:36:35.427" v="1524" actId="478"/>
        <pc:sldMkLst>
          <pc:docMk/>
          <pc:sldMk cId="3167552617" sldId="274"/>
        </pc:sldMkLst>
        <pc:spChg chg="add mod">
          <ac:chgData name="Harriet Turner" userId="35d35eb4-5a30-4c6e-90c4-7e76efba73f5" providerId="ADAL" clId="{C3676740-4193-4459-A980-F627F35AB1BA}" dt="2023-01-18T14:36:33.089" v="1523"/>
          <ac:spMkLst>
            <pc:docMk/>
            <pc:sldMk cId="3167552617" sldId="274"/>
            <ac:spMk id="13" creationId="{DB235834-E71A-1B21-F6EE-666E0B9592D2}"/>
          </ac:spMkLst>
        </pc:spChg>
        <pc:cxnChg chg="add mod">
          <ac:chgData name="Harriet Turner" userId="35d35eb4-5a30-4c6e-90c4-7e76efba73f5" providerId="ADAL" clId="{C3676740-4193-4459-A980-F627F35AB1BA}" dt="2023-01-18T14:36:33.089" v="1523"/>
          <ac:cxnSpMkLst>
            <pc:docMk/>
            <pc:sldMk cId="3167552617" sldId="274"/>
            <ac:cxnSpMk id="5" creationId="{67221231-6357-074D-0B95-A23008C628AE}"/>
          </ac:cxnSpMkLst>
        </pc:cxnChg>
        <pc:cxnChg chg="del">
          <ac:chgData name="Harriet Turner" userId="35d35eb4-5a30-4c6e-90c4-7e76efba73f5" providerId="ADAL" clId="{C3676740-4193-4459-A980-F627F35AB1BA}" dt="2023-01-18T14:36:35.427" v="1524" actId="478"/>
          <ac:cxnSpMkLst>
            <pc:docMk/>
            <pc:sldMk cId="3167552617" sldId="274"/>
            <ac:cxnSpMk id="16" creationId="{E1AE5E35-9DB8-E131-B992-4E3D9086B702}"/>
          </ac:cxnSpMkLst>
        </pc:cxnChg>
      </pc:sldChg>
      <pc:sldChg chg="addSp delSp modSp add mod">
        <pc:chgData name="Harriet Turner" userId="35d35eb4-5a30-4c6e-90c4-7e76efba73f5" providerId="ADAL" clId="{C3676740-4193-4459-A980-F627F35AB1BA}" dt="2023-01-18T16:23:48.973" v="1713" actId="1076"/>
        <pc:sldMkLst>
          <pc:docMk/>
          <pc:sldMk cId="3766204418" sldId="275"/>
        </pc:sldMkLst>
        <pc:spChg chg="mod">
          <ac:chgData name="Harriet Turner" userId="35d35eb4-5a30-4c6e-90c4-7e76efba73f5" providerId="ADAL" clId="{C3676740-4193-4459-A980-F627F35AB1BA}" dt="2023-01-18T14:40:32.170" v="1546" actId="1038"/>
          <ac:spMkLst>
            <pc:docMk/>
            <pc:sldMk cId="3766204418" sldId="275"/>
            <ac:spMk id="12" creationId="{1F8274B0-3AED-03D9-573D-B8EC7ABF7F2B}"/>
          </ac:spMkLst>
        </pc:spChg>
        <pc:spChg chg="add del mod">
          <ac:chgData name="Harriet Turner" userId="35d35eb4-5a30-4c6e-90c4-7e76efba73f5" providerId="ADAL" clId="{C3676740-4193-4459-A980-F627F35AB1BA}" dt="2023-01-18T16:23:30.795" v="1709" actId="478"/>
          <ac:spMkLst>
            <pc:docMk/>
            <pc:sldMk cId="3766204418" sldId="275"/>
            <ac:spMk id="14" creationId="{9B9D3A86-68A9-49A9-3880-711057151B83}"/>
          </ac:spMkLst>
        </pc:spChg>
        <pc:cxnChg chg="add mod">
          <ac:chgData name="Harriet Turner" userId="35d35eb4-5a30-4c6e-90c4-7e76efba73f5" providerId="ADAL" clId="{C3676740-4193-4459-A980-F627F35AB1BA}" dt="2023-01-18T16:23:48.973" v="1713" actId="1076"/>
          <ac:cxnSpMkLst>
            <pc:docMk/>
            <pc:sldMk cId="3766204418" sldId="275"/>
            <ac:cxnSpMk id="16" creationId="{2A728AB2-A277-8381-33A9-D45167CB2F8E}"/>
          </ac:cxnSpMkLst>
        </pc:cxnChg>
      </pc:sldChg>
      <pc:sldChg chg="addSp delSp modSp add mod">
        <pc:chgData name="Harriet Turner" userId="35d35eb4-5a30-4c6e-90c4-7e76efba73f5" providerId="ADAL" clId="{C3676740-4193-4459-A980-F627F35AB1BA}" dt="2023-01-18T14:42:36.159" v="1573" actId="692"/>
        <pc:sldMkLst>
          <pc:docMk/>
          <pc:sldMk cId="923499169" sldId="276"/>
        </pc:sldMkLst>
        <pc:spChg chg="del">
          <ac:chgData name="Harriet Turner" userId="35d35eb4-5a30-4c6e-90c4-7e76efba73f5" providerId="ADAL" clId="{C3676740-4193-4459-A980-F627F35AB1BA}" dt="2023-01-18T14:40:44.303" v="1549" actId="478"/>
          <ac:spMkLst>
            <pc:docMk/>
            <pc:sldMk cId="923499169" sldId="276"/>
            <ac:spMk id="12" creationId="{1F8274B0-3AED-03D9-573D-B8EC7ABF7F2B}"/>
          </ac:spMkLst>
        </pc:spChg>
        <pc:spChg chg="del">
          <ac:chgData name="Harriet Turner" userId="35d35eb4-5a30-4c6e-90c4-7e76efba73f5" providerId="ADAL" clId="{C3676740-4193-4459-A980-F627F35AB1BA}" dt="2023-01-18T14:40:41.041" v="1548" actId="478"/>
          <ac:spMkLst>
            <pc:docMk/>
            <pc:sldMk cId="923499169" sldId="276"/>
            <ac:spMk id="14" creationId="{9B9D3A86-68A9-49A9-3880-711057151B83}"/>
          </ac:spMkLst>
        </pc:spChg>
        <pc:spChg chg="add mod">
          <ac:chgData name="Harriet Turner" userId="35d35eb4-5a30-4c6e-90c4-7e76efba73f5" providerId="ADAL" clId="{C3676740-4193-4459-A980-F627F35AB1BA}" dt="2023-01-18T14:42:05.349" v="1571" actId="1076"/>
          <ac:spMkLst>
            <pc:docMk/>
            <pc:sldMk cId="923499169" sldId="276"/>
            <ac:spMk id="18" creationId="{E3B2760F-466D-ABB4-8773-292E182284F1}"/>
          </ac:spMkLst>
        </pc:spChg>
        <pc:cxnChg chg="add mod">
          <ac:chgData name="Harriet Turner" userId="35d35eb4-5a30-4c6e-90c4-7e76efba73f5" providerId="ADAL" clId="{C3676740-4193-4459-A980-F627F35AB1BA}" dt="2023-01-18T14:42:36.159" v="1573" actId="692"/>
          <ac:cxnSpMkLst>
            <pc:docMk/>
            <pc:sldMk cId="923499169" sldId="276"/>
            <ac:cxnSpMk id="16" creationId="{1C051316-34A1-10E8-9DF1-35B198D19E4A}"/>
          </ac:cxnSpMkLst>
        </pc:cxnChg>
      </pc:sldChg>
      <pc:sldChg chg="addSp delSp modSp add mod ord">
        <pc:chgData name="Harriet Turner" userId="35d35eb4-5a30-4c6e-90c4-7e76efba73f5" providerId="ADAL" clId="{C3676740-4193-4459-A980-F627F35AB1BA}" dt="2023-01-19T11:54:30.867" v="2408"/>
        <pc:sldMkLst>
          <pc:docMk/>
          <pc:sldMk cId="1118802603" sldId="277"/>
        </pc:sldMkLst>
        <pc:spChg chg="add del mod">
          <ac:chgData name="Harriet Turner" userId="35d35eb4-5a30-4c6e-90c4-7e76efba73f5" providerId="ADAL" clId="{C3676740-4193-4459-A980-F627F35AB1BA}" dt="2023-01-18T14:46:26.457" v="1576" actId="478"/>
          <ac:spMkLst>
            <pc:docMk/>
            <pc:sldMk cId="1118802603" sldId="277"/>
            <ac:spMk id="12" creationId="{627BA40A-C52F-780E-AF7D-6FD0F75C9D74}"/>
          </ac:spMkLst>
        </pc:spChg>
        <pc:spChg chg="add mod">
          <ac:chgData name="Harriet Turner" userId="35d35eb4-5a30-4c6e-90c4-7e76efba73f5" providerId="ADAL" clId="{C3676740-4193-4459-A980-F627F35AB1BA}" dt="2023-01-18T14:47:43.598" v="1595" actId="1076"/>
          <ac:spMkLst>
            <pc:docMk/>
            <pc:sldMk cId="1118802603" sldId="277"/>
            <ac:spMk id="19" creationId="{A0C6D028-0806-3539-A776-A189E57710E2}"/>
          </ac:spMkLst>
        </pc:spChg>
        <pc:spChg chg="add mod">
          <ac:chgData name="Harriet Turner" userId="35d35eb4-5a30-4c6e-90c4-7e76efba73f5" providerId="ADAL" clId="{C3676740-4193-4459-A980-F627F35AB1BA}" dt="2023-01-18T14:47:56.308" v="1598" actId="20577"/>
          <ac:spMkLst>
            <pc:docMk/>
            <pc:sldMk cId="1118802603" sldId="277"/>
            <ac:spMk id="20" creationId="{5DA98715-DEED-80E4-6191-20FD3A457FF2}"/>
          </ac:spMkLst>
        </pc:spChg>
        <pc:cxnChg chg="add mod">
          <ac:chgData name="Harriet Turner" userId="35d35eb4-5a30-4c6e-90c4-7e76efba73f5" providerId="ADAL" clId="{C3676740-4193-4459-A980-F627F35AB1BA}" dt="2023-01-18T14:48:36.181" v="1605" actId="692"/>
          <ac:cxnSpMkLst>
            <pc:docMk/>
            <pc:sldMk cId="1118802603" sldId="277"/>
            <ac:cxnSpMk id="15" creationId="{C6FC3604-9B18-B724-CA73-04671107A4B8}"/>
          </ac:cxnSpMkLst>
        </pc:cxnChg>
        <pc:cxnChg chg="add mod">
          <ac:chgData name="Harriet Turner" userId="35d35eb4-5a30-4c6e-90c4-7e76efba73f5" providerId="ADAL" clId="{C3676740-4193-4459-A980-F627F35AB1BA}" dt="2023-01-18T14:48:25.549" v="1602" actId="692"/>
          <ac:cxnSpMkLst>
            <pc:docMk/>
            <pc:sldMk cId="1118802603" sldId="277"/>
            <ac:cxnSpMk id="17" creationId="{0BFBECDD-1A86-05AE-BFE6-C47FE1D08A61}"/>
          </ac:cxnSpMkLst>
        </pc:cxnChg>
      </pc:sldChg>
      <pc:sldChg chg="delSp add mod ord">
        <pc:chgData name="Harriet Turner" userId="35d35eb4-5a30-4c6e-90c4-7e76efba73f5" providerId="ADAL" clId="{C3676740-4193-4459-A980-F627F35AB1BA}" dt="2023-01-18T16:24:19.713" v="1718" actId="478"/>
        <pc:sldMkLst>
          <pc:docMk/>
          <pc:sldMk cId="2878961692" sldId="278"/>
        </pc:sldMkLst>
        <pc:cxnChg chg="del">
          <ac:chgData name="Harriet Turner" userId="35d35eb4-5a30-4c6e-90c4-7e76efba73f5" providerId="ADAL" clId="{C3676740-4193-4459-A980-F627F35AB1BA}" dt="2023-01-18T16:24:19.713" v="1718" actId="478"/>
          <ac:cxnSpMkLst>
            <pc:docMk/>
            <pc:sldMk cId="2878961692" sldId="278"/>
            <ac:cxnSpMk id="22" creationId="{D5983A46-2DDE-C031-4AB5-F881E01391C9}"/>
          </ac:cxnSpMkLst>
        </pc:cxnChg>
        <pc:cxnChg chg="del">
          <ac:chgData name="Harriet Turner" userId="35d35eb4-5a30-4c6e-90c4-7e76efba73f5" providerId="ADAL" clId="{C3676740-4193-4459-A980-F627F35AB1BA}" dt="2023-01-18T16:24:18.785" v="1717" actId="478"/>
          <ac:cxnSpMkLst>
            <pc:docMk/>
            <pc:sldMk cId="2878961692" sldId="278"/>
            <ac:cxnSpMk id="23" creationId="{4AF7332F-98ED-6D4B-47C0-A1560D2032A5}"/>
          </ac:cxnSpMkLst>
        </pc:cxnChg>
      </pc:sldChg>
      <pc:sldChg chg="addSp modSp add mod">
        <pc:chgData name="Harriet Turner" userId="35d35eb4-5a30-4c6e-90c4-7e76efba73f5" providerId="ADAL" clId="{C3676740-4193-4459-A980-F627F35AB1BA}" dt="2023-01-18T16:30:41.056" v="1801" actId="20577"/>
        <pc:sldMkLst>
          <pc:docMk/>
          <pc:sldMk cId="3769259619" sldId="279"/>
        </pc:sldMkLst>
        <pc:spChg chg="add mod">
          <ac:chgData name="Harriet Turner" userId="35d35eb4-5a30-4c6e-90c4-7e76efba73f5" providerId="ADAL" clId="{C3676740-4193-4459-A980-F627F35AB1BA}" dt="2023-01-18T16:30:06.985" v="1790" actId="1076"/>
          <ac:spMkLst>
            <pc:docMk/>
            <pc:sldMk cId="3769259619" sldId="279"/>
            <ac:spMk id="32" creationId="{2BB4C189-D764-92D8-AE60-5ABFA551C52E}"/>
          </ac:spMkLst>
        </pc:spChg>
        <pc:spChg chg="add mod">
          <ac:chgData name="Harriet Turner" userId="35d35eb4-5a30-4c6e-90c4-7e76efba73f5" providerId="ADAL" clId="{C3676740-4193-4459-A980-F627F35AB1BA}" dt="2023-01-18T16:30:20.545" v="1792" actId="1076"/>
          <ac:spMkLst>
            <pc:docMk/>
            <pc:sldMk cId="3769259619" sldId="279"/>
            <ac:spMk id="33" creationId="{AFACDE66-5EEC-B1AC-7FD0-20F9D37A1E53}"/>
          </ac:spMkLst>
        </pc:spChg>
        <pc:spChg chg="add mod">
          <ac:chgData name="Harriet Turner" userId="35d35eb4-5a30-4c6e-90c4-7e76efba73f5" providerId="ADAL" clId="{C3676740-4193-4459-A980-F627F35AB1BA}" dt="2023-01-18T16:30:33.021" v="1798" actId="1035"/>
          <ac:spMkLst>
            <pc:docMk/>
            <pc:sldMk cId="3769259619" sldId="279"/>
            <ac:spMk id="34" creationId="{00C9C5A9-2366-20DB-F2D3-C12C3C06D420}"/>
          </ac:spMkLst>
        </pc:spChg>
        <pc:spChg chg="add mod">
          <ac:chgData name="Harriet Turner" userId="35d35eb4-5a30-4c6e-90c4-7e76efba73f5" providerId="ADAL" clId="{C3676740-4193-4459-A980-F627F35AB1BA}" dt="2023-01-18T16:30:41.056" v="1801" actId="20577"/>
          <ac:spMkLst>
            <pc:docMk/>
            <pc:sldMk cId="3769259619" sldId="279"/>
            <ac:spMk id="35" creationId="{5C19162C-568C-4807-6C8E-8F0B38F711BB}"/>
          </ac:spMkLst>
        </pc:spChg>
        <pc:cxnChg chg="add mod">
          <ac:chgData name="Harriet Turner" userId="35d35eb4-5a30-4c6e-90c4-7e76efba73f5" providerId="ADAL" clId="{C3676740-4193-4459-A980-F627F35AB1BA}" dt="2023-01-18T16:29:49.455" v="1788" actId="1076"/>
          <ac:cxnSpMkLst>
            <pc:docMk/>
            <pc:sldMk cId="3769259619" sldId="279"/>
            <ac:cxnSpMk id="4" creationId="{B7157D14-CB3B-0C98-4B70-03500E2E8C29}"/>
          </ac:cxnSpMkLst>
        </pc:cxnChg>
        <pc:cxnChg chg="add mod">
          <ac:chgData name="Harriet Turner" userId="35d35eb4-5a30-4c6e-90c4-7e76efba73f5" providerId="ADAL" clId="{C3676740-4193-4459-A980-F627F35AB1BA}" dt="2023-01-18T16:29:24.187" v="1784" actId="1036"/>
          <ac:cxnSpMkLst>
            <pc:docMk/>
            <pc:sldMk cId="3769259619" sldId="279"/>
            <ac:cxnSpMk id="29" creationId="{4D354C21-8D6A-5B0B-2F98-DBD4219F6C3A}"/>
          </ac:cxnSpMkLst>
        </pc:cxnChg>
        <pc:cxnChg chg="add mod">
          <ac:chgData name="Harriet Turner" userId="35d35eb4-5a30-4c6e-90c4-7e76efba73f5" providerId="ADAL" clId="{C3676740-4193-4459-A980-F627F35AB1BA}" dt="2023-01-18T16:29:39.096" v="1786" actId="1076"/>
          <ac:cxnSpMkLst>
            <pc:docMk/>
            <pc:sldMk cId="3769259619" sldId="279"/>
            <ac:cxnSpMk id="30" creationId="{81213151-9716-C94B-E068-34FCDFEF1991}"/>
          </ac:cxnSpMkLst>
        </pc:cxnChg>
        <pc:cxnChg chg="add mod">
          <ac:chgData name="Harriet Turner" userId="35d35eb4-5a30-4c6e-90c4-7e76efba73f5" providerId="ADAL" clId="{C3676740-4193-4459-A980-F627F35AB1BA}" dt="2023-01-18T16:29:44.583" v="1787" actId="1076"/>
          <ac:cxnSpMkLst>
            <pc:docMk/>
            <pc:sldMk cId="3769259619" sldId="279"/>
            <ac:cxnSpMk id="31" creationId="{1312BD41-1B6D-FDB2-36DC-020E38EBCDD2}"/>
          </ac:cxnSpMkLst>
        </pc:cxnChg>
      </pc:sldChg>
      <pc:sldChg chg="addSp modSp add mod">
        <pc:chgData name="Harriet Turner" userId="35d35eb4-5a30-4c6e-90c4-7e76efba73f5" providerId="ADAL" clId="{C3676740-4193-4459-A980-F627F35AB1BA}" dt="2023-01-18T16:34:26.605" v="1901" actId="1036"/>
        <pc:sldMkLst>
          <pc:docMk/>
          <pc:sldMk cId="2782632853" sldId="280"/>
        </pc:sldMkLst>
        <pc:cxnChg chg="add mod">
          <ac:chgData name="Harriet Turner" userId="35d35eb4-5a30-4c6e-90c4-7e76efba73f5" providerId="ADAL" clId="{C3676740-4193-4459-A980-F627F35AB1BA}" dt="2023-01-18T16:34:23.563" v="1898" actId="1035"/>
          <ac:cxnSpMkLst>
            <pc:docMk/>
            <pc:sldMk cId="2782632853" sldId="280"/>
            <ac:cxnSpMk id="25" creationId="{AC3979B8-11B6-5AD0-B494-276728B336CD}"/>
          </ac:cxnSpMkLst>
        </pc:cxnChg>
        <pc:cxnChg chg="add mod">
          <ac:chgData name="Harriet Turner" userId="35d35eb4-5a30-4c6e-90c4-7e76efba73f5" providerId="ADAL" clId="{C3676740-4193-4459-A980-F627F35AB1BA}" dt="2023-01-18T16:34:21.225" v="1896" actId="1035"/>
          <ac:cxnSpMkLst>
            <pc:docMk/>
            <pc:sldMk cId="2782632853" sldId="280"/>
            <ac:cxnSpMk id="26" creationId="{B6FB4DDA-7E05-127F-215F-FB1F8298A50B}"/>
          </ac:cxnSpMkLst>
        </pc:cxnChg>
        <pc:cxnChg chg="add mod">
          <ac:chgData name="Harriet Turner" userId="35d35eb4-5a30-4c6e-90c4-7e76efba73f5" providerId="ADAL" clId="{C3676740-4193-4459-A980-F627F35AB1BA}" dt="2023-01-18T16:34:26.605" v="1901" actId="1036"/>
          <ac:cxnSpMkLst>
            <pc:docMk/>
            <pc:sldMk cId="2782632853" sldId="280"/>
            <ac:cxnSpMk id="27" creationId="{1AD213CD-E4C5-4888-940F-D09F738CF44C}"/>
          </ac:cxnSpMkLst>
        </pc:cxnChg>
        <pc:cxnChg chg="add mod">
          <ac:chgData name="Harriet Turner" userId="35d35eb4-5a30-4c6e-90c4-7e76efba73f5" providerId="ADAL" clId="{C3676740-4193-4459-A980-F627F35AB1BA}" dt="2023-01-18T16:33:59.525" v="1894" actId="1036"/>
          <ac:cxnSpMkLst>
            <pc:docMk/>
            <pc:sldMk cId="2782632853" sldId="280"/>
            <ac:cxnSpMk id="28" creationId="{A9FC27DD-2D27-4595-282C-8B0781C0CBB9}"/>
          </ac:cxnSpMkLst>
        </pc:cxnChg>
      </pc:sldChg>
      <pc:sldChg chg="addSp delSp modSp add mod">
        <pc:chgData name="Harriet Turner" userId="35d35eb4-5a30-4c6e-90c4-7e76efba73f5" providerId="ADAL" clId="{C3676740-4193-4459-A980-F627F35AB1BA}" dt="2023-01-19T17:36:51.890" v="4644"/>
        <pc:sldMkLst>
          <pc:docMk/>
          <pc:sldMk cId="4157889182" sldId="281"/>
        </pc:sldMkLst>
        <pc:spChg chg="add mod">
          <ac:chgData name="Harriet Turner" userId="35d35eb4-5a30-4c6e-90c4-7e76efba73f5" providerId="ADAL" clId="{C3676740-4193-4459-A980-F627F35AB1BA}" dt="2023-01-19T17:35:40.160" v="4626" actId="1076"/>
          <ac:spMkLst>
            <pc:docMk/>
            <pc:sldMk cId="4157889182" sldId="281"/>
            <ac:spMk id="2" creationId="{E77D73C1-1C50-15B9-3544-0EEB4D3F30AE}"/>
          </ac:spMkLst>
        </pc:spChg>
        <pc:spChg chg="add mod">
          <ac:chgData name="Harriet Turner" userId="35d35eb4-5a30-4c6e-90c4-7e76efba73f5" providerId="ADAL" clId="{C3676740-4193-4459-A980-F627F35AB1BA}" dt="2023-01-19T17:36:47.149" v="4643"/>
          <ac:spMkLst>
            <pc:docMk/>
            <pc:sldMk cId="4157889182" sldId="281"/>
            <ac:spMk id="8" creationId="{1D895B74-390B-B463-6E5E-A93DE52B01D4}"/>
          </ac:spMkLst>
        </pc:spChg>
        <pc:spChg chg="mod">
          <ac:chgData name="Harriet Turner" userId="35d35eb4-5a30-4c6e-90c4-7e76efba73f5" providerId="ADAL" clId="{C3676740-4193-4459-A980-F627F35AB1BA}" dt="2023-01-18T16:45:13.334" v="2067"/>
          <ac:spMkLst>
            <pc:docMk/>
            <pc:sldMk cId="4157889182" sldId="281"/>
            <ac:spMk id="8" creationId="{B3D5A889-DECF-DCC0-8BD2-FF4C6E94F436}"/>
          </ac:spMkLst>
        </pc:spChg>
        <pc:spChg chg="mod">
          <ac:chgData name="Harriet Turner" userId="35d35eb4-5a30-4c6e-90c4-7e76efba73f5" providerId="ADAL" clId="{C3676740-4193-4459-A980-F627F35AB1BA}" dt="2023-01-18T16:46:22.793" v="2080"/>
          <ac:spMkLst>
            <pc:docMk/>
            <pc:sldMk cId="4157889182" sldId="281"/>
            <ac:spMk id="11" creationId="{F900F25E-693E-0089-08CA-93FEC487069A}"/>
          </ac:spMkLst>
        </pc:spChg>
        <pc:spChg chg="add mod">
          <ac:chgData name="Harriet Turner" userId="35d35eb4-5a30-4c6e-90c4-7e76efba73f5" providerId="ADAL" clId="{C3676740-4193-4459-A980-F627F35AB1BA}" dt="2023-01-19T17:35:03.632" v="4618" actId="1037"/>
          <ac:spMkLst>
            <pc:docMk/>
            <pc:sldMk cId="4157889182" sldId="281"/>
            <ac:spMk id="13" creationId="{EC8596EE-C1BD-D978-D0B0-3FE66CC836D8}"/>
          </ac:spMkLst>
        </pc:spChg>
        <pc:spChg chg="add mod">
          <ac:chgData name="Harriet Turner" userId="35d35eb4-5a30-4c6e-90c4-7e76efba73f5" providerId="ADAL" clId="{C3676740-4193-4459-A980-F627F35AB1BA}" dt="2023-01-19T17:35:51.559" v="4630" actId="1035"/>
          <ac:spMkLst>
            <pc:docMk/>
            <pc:sldMk cId="4157889182" sldId="281"/>
            <ac:spMk id="16" creationId="{59C69805-6C7A-A8EA-35B0-AACD4C113875}"/>
          </ac:spMkLst>
        </pc:spChg>
        <pc:spChg chg="add mod">
          <ac:chgData name="Harriet Turner" userId="35d35eb4-5a30-4c6e-90c4-7e76efba73f5" providerId="ADAL" clId="{C3676740-4193-4459-A980-F627F35AB1BA}" dt="2023-01-19T17:36:51.890" v="4644"/>
          <ac:spMkLst>
            <pc:docMk/>
            <pc:sldMk cId="4157889182" sldId="281"/>
            <ac:spMk id="19" creationId="{8F58390C-33EF-8BC0-F4E9-74DA9C150D61}"/>
          </ac:spMkLst>
        </pc:spChg>
        <pc:spChg chg="mod topLvl">
          <ac:chgData name="Harriet Turner" userId="35d35eb4-5a30-4c6e-90c4-7e76efba73f5" providerId="ADAL" clId="{C3676740-4193-4459-A980-F627F35AB1BA}" dt="2023-01-18T16:51:30.099" v="2141" actId="165"/>
          <ac:spMkLst>
            <pc:docMk/>
            <pc:sldMk cId="4157889182" sldId="281"/>
            <ac:spMk id="21" creationId="{792588F3-6D5D-DA4E-71C5-44A4A9F3B3AD}"/>
          </ac:spMkLst>
        </pc:spChg>
        <pc:spChg chg="add del mod">
          <ac:chgData name="Harriet Turner" userId="35d35eb4-5a30-4c6e-90c4-7e76efba73f5" providerId="ADAL" clId="{C3676740-4193-4459-A980-F627F35AB1BA}" dt="2023-01-18T16:57:29.353" v="2204" actId="21"/>
          <ac:spMkLst>
            <pc:docMk/>
            <pc:sldMk cId="4157889182" sldId="281"/>
            <ac:spMk id="24" creationId="{8EBE9ABC-66E2-F4AD-48A1-C54DE81DFB45}"/>
          </ac:spMkLst>
        </pc:spChg>
        <pc:spChg chg="add del mod">
          <ac:chgData name="Harriet Turner" userId="35d35eb4-5a30-4c6e-90c4-7e76efba73f5" providerId="ADAL" clId="{C3676740-4193-4459-A980-F627F35AB1BA}" dt="2023-01-18T16:56:29.183" v="2195" actId="478"/>
          <ac:spMkLst>
            <pc:docMk/>
            <pc:sldMk cId="4157889182" sldId="281"/>
            <ac:spMk id="25" creationId="{096BDA29-FE6D-814D-E83D-1D12034F4C7E}"/>
          </ac:spMkLst>
        </pc:spChg>
        <pc:spChg chg="add del mod">
          <ac:chgData name="Harriet Turner" userId="35d35eb4-5a30-4c6e-90c4-7e76efba73f5" providerId="ADAL" clId="{C3676740-4193-4459-A980-F627F35AB1BA}" dt="2023-01-18T16:57:29.353" v="2204" actId="21"/>
          <ac:spMkLst>
            <pc:docMk/>
            <pc:sldMk cId="4157889182" sldId="281"/>
            <ac:spMk id="26" creationId="{912A9F66-D214-9750-1D49-45BA270B73A6}"/>
          </ac:spMkLst>
        </pc:spChg>
        <pc:grpChg chg="add del mod">
          <ac:chgData name="Harriet Turner" userId="35d35eb4-5a30-4c6e-90c4-7e76efba73f5" providerId="ADAL" clId="{C3676740-4193-4459-A980-F627F35AB1BA}" dt="2023-01-18T16:45:23.415" v="2069" actId="21"/>
          <ac:grpSpMkLst>
            <pc:docMk/>
            <pc:sldMk cId="4157889182" sldId="281"/>
            <ac:grpSpMk id="3" creationId="{ABC8AB00-DA4B-DD9E-A5A5-B8CD18FD066D}"/>
          </ac:grpSpMkLst>
        </pc:grpChg>
        <pc:grpChg chg="add mod">
          <ac:chgData name="Harriet Turner" userId="35d35eb4-5a30-4c6e-90c4-7e76efba73f5" providerId="ADAL" clId="{C3676740-4193-4459-A980-F627F35AB1BA}" dt="2023-01-19T17:35:03.632" v="4618" actId="1037"/>
          <ac:grpSpMkLst>
            <pc:docMk/>
            <pc:sldMk cId="4157889182" sldId="281"/>
            <ac:grpSpMk id="4" creationId="{883174BE-4ED7-3C37-6467-6D43E31DB1FF}"/>
          </ac:grpSpMkLst>
        </pc:grpChg>
        <pc:grpChg chg="add del mod ord">
          <ac:chgData name="Harriet Turner" userId="35d35eb4-5a30-4c6e-90c4-7e76efba73f5" providerId="ADAL" clId="{C3676740-4193-4459-A980-F627F35AB1BA}" dt="2023-01-19T17:34:09.472" v="4569" actId="478"/>
          <ac:grpSpMkLst>
            <pc:docMk/>
            <pc:sldMk cId="4157889182" sldId="281"/>
            <ac:grpSpMk id="9" creationId="{6478670F-E5FB-4108-2270-C5372D6A8B4B}"/>
          </ac:grpSpMkLst>
        </pc:grpChg>
        <pc:grpChg chg="del mod">
          <ac:chgData name="Harriet Turner" userId="35d35eb4-5a30-4c6e-90c4-7e76efba73f5" providerId="ADAL" clId="{C3676740-4193-4459-A980-F627F35AB1BA}" dt="2023-01-19T17:34:10.379" v="4570" actId="478"/>
          <ac:grpSpMkLst>
            <pc:docMk/>
            <pc:sldMk cId="4157889182" sldId="281"/>
            <ac:grpSpMk id="14" creationId="{CD50BDC5-C0AC-2506-CD90-82E870A0515A}"/>
          </ac:grpSpMkLst>
        </pc:grpChg>
        <pc:grpChg chg="add mod">
          <ac:chgData name="Harriet Turner" userId="35d35eb4-5a30-4c6e-90c4-7e76efba73f5" providerId="ADAL" clId="{C3676740-4193-4459-A980-F627F35AB1BA}" dt="2023-01-19T17:35:51.559" v="4630" actId="1035"/>
          <ac:grpSpMkLst>
            <pc:docMk/>
            <pc:sldMk cId="4157889182" sldId="281"/>
            <ac:grpSpMk id="18" creationId="{DA8B69F6-7A74-C6DC-54DF-0C6B77A1A31A}"/>
          </ac:grpSpMkLst>
        </pc:grpChg>
        <pc:grpChg chg="add del mod">
          <ac:chgData name="Harriet Turner" userId="35d35eb4-5a30-4c6e-90c4-7e76efba73f5" providerId="ADAL" clId="{C3676740-4193-4459-A980-F627F35AB1BA}" dt="2023-01-18T16:51:30.099" v="2141" actId="165"/>
          <ac:grpSpMkLst>
            <pc:docMk/>
            <pc:sldMk cId="4157889182" sldId="281"/>
            <ac:grpSpMk id="19" creationId="{29C21FFD-5B04-37A0-6A6D-7CCD1B188329}"/>
          </ac:grpSpMkLst>
        </pc:grpChg>
        <pc:picChg chg="add mod ord">
          <ac:chgData name="Harriet Turner" userId="35d35eb4-5a30-4c6e-90c4-7e76efba73f5" providerId="ADAL" clId="{C3676740-4193-4459-A980-F627F35AB1BA}" dt="2023-01-19T17:35:16.980" v="4621" actId="1076"/>
          <ac:picMkLst>
            <pc:docMk/>
            <pc:sldMk cId="4157889182" sldId="281"/>
            <ac:picMk id="3" creationId="{896A85E5-C81D-1B2F-79DA-4D52309EBFDA}"/>
          </ac:picMkLst>
        </pc:picChg>
        <pc:picChg chg="mod modCrop">
          <ac:chgData name="Harriet Turner" userId="35d35eb4-5a30-4c6e-90c4-7e76efba73f5" providerId="ADAL" clId="{C3676740-4193-4459-A980-F627F35AB1BA}" dt="2023-01-18T16:45:20.785" v="2068" actId="732"/>
          <ac:picMkLst>
            <pc:docMk/>
            <pc:sldMk cId="4157889182" sldId="281"/>
            <ac:picMk id="4" creationId="{DC507C25-6748-6505-11CD-5AC281612A92}"/>
          </ac:picMkLst>
        </pc:picChg>
        <pc:picChg chg="mod">
          <ac:chgData name="Harriet Turner" userId="35d35eb4-5a30-4c6e-90c4-7e76efba73f5" providerId="ADAL" clId="{C3676740-4193-4459-A980-F627F35AB1BA}" dt="2023-01-18T16:46:22.793" v="2080"/>
          <ac:picMkLst>
            <pc:docMk/>
            <pc:sldMk cId="4157889182" sldId="281"/>
            <ac:picMk id="10" creationId="{FC40533B-CF25-99F1-ACAD-A3E5EBDD778D}"/>
          </ac:picMkLst>
        </pc:picChg>
        <pc:picChg chg="add mod">
          <ac:chgData name="Harriet Turner" userId="35d35eb4-5a30-4c6e-90c4-7e76efba73f5" providerId="ADAL" clId="{C3676740-4193-4459-A980-F627F35AB1BA}" dt="2023-01-19T17:35:03.632" v="4618" actId="1037"/>
          <ac:picMkLst>
            <pc:docMk/>
            <pc:sldMk cId="4157889182" sldId="281"/>
            <ac:picMk id="15" creationId="{7CBB1229-DCC0-FEA9-C540-3C0568592BFA}"/>
          </ac:picMkLst>
        </pc:picChg>
        <pc:picChg chg="add mod">
          <ac:chgData name="Harriet Turner" userId="35d35eb4-5a30-4c6e-90c4-7e76efba73f5" providerId="ADAL" clId="{C3676740-4193-4459-A980-F627F35AB1BA}" dt="2023-01-19T17:35:51.559" v="4630" actId="1035"/>
          <ac:picMkLst>
            <pc:docMk/>
            <pc:sldMk cId="4157889182" sldId="281"/>
            <ac:picMk id="17" creationId="{A4ADD63A-49E3-A867-1D5D-44DF295078DF}"/>
          </ac:picMkLst>
        </pc:picChg>
        <pc:picChg chg="del mod topLvl">
          <ac:chgData name="Harriet Turner" userId="35d35eb4-5a30-4c6e-90c4-7e76efba73f5" providerId="ADAL" clId="{C3676740-4193-4459-A980-F627F35AB1BA}" dt="2023-01-18T16:52:56.032" v="2157" actId="478"/>
          <ac:picMkLst>
            <pc:docMk/>
            <pc:sldMk cId="4157889182" sldId="281"/>
            <ac:picMk id="20" creationId="{355E25A3-B2A4-0DC3-4FEF-5EFAC8B6314B}"/>
          </ac:picMkLst>
        </pc:picChg>
        <pc:picChg chg="add mod">
          <ac:chgData name="Harriet Turner" userId="35d35eb4-5a30-4c6e-90c4-7e76efba73f5" providerId="ADAL" clId="{C3676740-4193-4459-A980-F627F35AB1BA}" dt="2023-01-19T17:34:42.251" v="4598" actId="1035"/>
          <ac:picMkLst>
            <pc:docMk/>
            <pc:sldMk cId="4157889182" sldId="281"/>
            <ac:picMk id="23" creationId="{D3B54AB4-F530-9047-6F9E-6AC76B67D306}"/>
          </ac:picMkLst>
        </pc:picChg>
      </pc:sldChg>
      <pc:sldChg chg="addSp delSp modSp add mod modNotesTx">
        <pc:chgData name="Harriet Turner" userId="35d35eb4-5a30-4c6e-90c4-7e76efba73f5" providerId="ADAL" clId="{C3676740-4193-4459-A980-F627F35AB1BA}" dt="2023-02-14T12:20:38.715" v="8546" actId="20577"/>
        <pc:sldMkLst>
          <pc:docMk/>
          <pc:sldMk cId="3078357185" sldId="282"/>
        </pc:sldMkLst>
        <pc:spChg chg="del">
          <ac:chgData name="Harriet Turner" userId="35d35eb4-5a30-4c6e-90c4-7e76efba73f5" providerId="ADAL" clId="{C3676740-4193-4459-A980-F627F35AB1BA}" dt="2023-01-19T17:35:58.795" v="4631" actId="478"/>
          <ac:spMkLst>
            <pc:docMk/>
            <pc:sldMk cId="3078357185" sldId="282"/>
            <ac:spMk id="2" creationId="{E77D73C1-1C50-15B9-3544-0EEB4D3F30AE}"/>
          </ac:spMkLst>
        </pc:spChg>
        <pc:spChg chg="add mod">
          <ac:chgData name="Harriet Turner" userId="35d35eb4-5a30-4c6e-90c4-7e76efba73f5" providerId="ADAL" clId="{C3676740-4193-4459-A980-F627F35AB1BA}" dt="2023-01-19T09:53:21.155" v="2241" actId="20577"/>
          <ac:spMkLst>
            <pc:docMk/>
            <pc:sldMk cId="3078357185" sldId="282"/>
            <ac:spMk id="3" creationId="{7A9094E0-5CE6-4D47-8BE1-3EAA9E2A0B14}"/>
          </ac:spMkLst>
        </pc:spChg>
        <pc:spChg chg="add del mod">
          <ac:chgData name="Harriet Turner" userId="35d35eb4-5a30-4c6e-90c4-7e76efba73f5" providerId="ADAL" clId="{C3676740-4193-4459-A980-F627F35AB1BA}" dt="2023-01-19T17:35:58.795" v="4631" actId="478"/>
          <ac:spMkLst>
            <pc:docMk/>
            <pc:sldMk cId="3078357185" sldId="282"/>
            <ac:spMk id="4" creationId="{273C220F-7E3E-DE6D-E6B7-6FDABDA83CCC}"/>
          </ac:spMkLst>
        </pc:spChg>
        <pc:spChg chg="add mod">
          <ac:chgData name="Harriet Turner" userId="35d35eb4-5a30-4c6e-90c4-7e76efba73f5" providerId="ADAL" clId="{C3676740-4193-4459-A980-F627F35AB1BA}" dt="2023-01-19T09:53:26.854" v="2242" actId="1076"/>
          <ac:spMkLst>
            <pc:docMk/>
            <pc:sldMk cId="3078357185" sldId="282"/>
            <ac:spMk id="8" creationId="{B38C4094-09AA-CD35-C3BD-4E54B35578F7}"/>
          </ac:spMkLst>
        </pc:spChg>
        <pc:spChg chg="del">
          <ac:chgData name="Harriet Turner" userId="35d35eb4-5a30-4c6e-90c4-7e76efba73f5" providerId="ADAL" clId="{C3676740-4193-4459-A980-F627F35AB1BA}" dt="2023-01-19T17:35:58.795" v="4631" actId="478"/>
          <ac:spMkLst>
            <pc:docMk/>
            <pc:sldMk cId="3078357185" sldId="282"/>
            <ac:spMk id="13" creationId="{EC8596EE-C1BD-D978-D0B0-3FE66CC836D8}"/>
          </ac:spMkLst>
        </pc:spChg>
        <pc:spChg chg="add del mod ord">
          <ac:chgData name="Harriet Turner" userId="35d35eb4-5a30-4c6e-90c4-7e76efba73f5" providerId="ADAL" clId="{C3676740-4193-4459-A980-F627F35AB1BA}" dt="2023-01-19T17:35:58.795" v="4631" actId="478"/>
          <ac:spMkLst>
            <pc:docMk/>
            <pc:sldMk cId="3078357185" sldId="282"/>
            <ac:spMk id="19" creationId="{CE33C962-313D-47CC-19EB-B94A0AEED32C}"/>
          </ac:spMkLst>
        </pc:spChg>
        <pc:spChg chg="add del mod">
          <ac:chgData name="Harriet Turner" userId="35d35eb4-5a30-4c6e-90c4-7e76efba73f5" providerId="ADAL" clId="{C3676740-4193-4459-A980-F627F35AB1BA}" dt="2023-01-19T09:54:33.729" v="2253" actId="478"/>
          <ac:spMkLst>
            <pc:docMk/>
            <pc:sldMk cId="3078357185" sldId="282"/>
            <ac:spMk id="20" creationId="{C8764D3E-74D6-6DC1-B804-710A2F4033F6}"/>
          </ac:spMkLst>
        </pc:spChg>
        <pc:spChg chg="del">
          <ac:chgData name="Harriet Turner" userId="35d35eb4-5a30-4c6e-90c4-7e76efba73f5" providerId="ADAL" clId="{C3676740-4193-4459-A980-F627F35AB1BA}" dt="2023-01-19T17:35:58.795" v="4631" actId="478"/>
          <ac:spMkLst>
            <pc:docMk/>
            <pc:sldMk cId="3078357185" sldId="282"/>
            <ac:spMk id="21" creationId="{792588F3-6D5D-DA4E-71C5-44A4A9F3B3AD}"/>
          </ac:spMkLst>
        </pc:spChg>
        <pc:spChg chg="add mod">
          <ac:chgData name="Harriet Turner" userId="35d35eb4-5a30-4c6e-90c4-7e76efba73f5" providerId="ADAL" clId="{C3676740-4193-4459-A980-F627F35AB1BA}" dt="2023-01-19T17:36:09.820" v="4635"/>
          <ac:spMkLst>
            <pc:docMk/>
            <pc:sldMk cId="3078357185" sldId="282"/>
            <ac:spMk id="22" creationId="{5E25544B-4751-ECAF-AF4A-0CF21D4D8DFF}"/>
          </ac:spMkLst>
        </pc:spChg>
        <pc:spChg chg="mod">
          <ac:chgData name="Harriet Turner" userId="35d35eb4-5a30-4c6e-90c4-7e76efba73f5" providerId="ADAL" clId="{C3676740-4193-4459-A980-F627F35AB1BA}" dt="2023-01-19T17:36:09.820" v="4635"/>
          <ac:spMkLst>
            <pc:docMk/>
            <pc:sldMk cId="3078357185" sldId="282"/>
            <ac:spMk id="25" creationId="{732475D0-1099-6290-1128-AFE4F27080B3}"/>
          </ac:spMkLst>
        </pc:spChg>
        <pc:spChg chg="mod">
          <ac:chgData name="Harriet Turner" userId="35d35eb4-5a30-4c6e-90c4-7e76efba73f5" providerId="ADAL" clId="{C3676740-4193-4459-A980-F627F35AB1BA}" dt="2023-01-19T17:36:09.820" v="4635"/>
          <ac:spMkLst>
            <pc:docMk/>
            <pc:sldMk cId="3078357185" sldId="282"/>
            <ac:spMk id="28" creationId="{B0BAD5ED-C181-DEF2-3EB2-6D755DF34F1E}"/>
          </ac:spMkLst>
        </pc:spChg>
        <pc:spChg chg="add mod">
          <ac:chgData name="Harriet Turner" userId="35d35eb4-5a30-4c6e-90c4-7e76efba73f5" providerId="ADAL" clId="{C3676740-4193-4459-A980-F627F35AB1BA}" dt="2023-01-19T17:36:09.820" v="4635"/>
          <ac:spMkLst>
            <pc:docMk/>
            <pc:sldMk cId="3078357185" sldId="282"/>
            <ac:spMk id="30" creationId="{F0D5CEAC-4848-C39C-B20E-14458C222EA9}"/>
          </ac:spMkLst>
        </pc:spChg>
        <pc:spChg chg="add mod">
          <ac:chgData name="Harriet Turner" userId="35d35eb4-5a30-4c6e-90c4-7e76efba73f5" providerId="ADAL" clId="{C3676740-4193-4459-A980-F627F35AB1BA}" dt="2023-01-19T17:37:03.721" v="4645"/>
          <ac:spMkLst>
            <pc:docMk/>
            <pc:sldMk cId="3078357185" sldId="282"/>
            <ac:spMk id="32" creationId="{5CEA12E2-093C-4AAF-7558-CA1BC0E582B4}"/>
          </ac:spMkLst>
        </pc:spChg>
        <pc:spChg chg="add mod">
          <ac:chgData name="Harriet Turner" userId="35d35eb4-5a30-4c6e-90c4-7e76efba73f5" providerId="ADAL" clId="{C3676740-4193-4459-A980-F627F35AB1BA}" dt="2023-01-19T17:37:03.721" v="4645"/>
          <ac:spMkLst>
            <pc:docMk/>
            <pc:sldMk cId="3078357185" sldId="282"/>
            <ac:spMk id="33" creationId="{D17BFEB0-9F5F-73D6-3650-2FAD559157E5}"/>
          </ac:spMkLst>
        </pc:spChg>
        <pc:spChg chg="add mod">
          <ac:chgData name="Harriet Turner" userId="35d35eb4-5a30-4c6e-90c4-7e76efba73f5" providerId="ADAL" clId="{C3676740-4193-4459-A980-F627F35AB1BA}" dt="2023-01-19T17:37:12.102" v="4647" actId="1076"/>
          <ac:spMkLst>
            <pc:docMk/>
            <pc:sldMk cId="3078357185" sldId="282"/>
            <ac:spMk id="34" creationId="{4B2A331B-FDF4-A79E-48F2-F343C0F54978}"/>
          </ac:spMkLst>
        </pc:spChg>
        <pc:spChg chg="add mod ord">
          <ac:chgData name="Harriet Turner" userId="35d35eb4-5a30-4c6e-90c4-7e76efba73f5" providerId="ADAL" clId="{C3676740-4193-4459-A980-F627F35AB1BA}" dt="2023-01-19T17:37:28.020" v="4657" actId="1037"/>
          <ac:spMkLst>
            <pc:docMk/>
            <pc:sldMk cId="3078357185" sldId="282"/>
            <ac:spMk id="35" creationId="{0C68A77E-CB14-52F4-3C95-0F77645382F4}"/>
          </ac:spMkLst>
        </pc:spChg>
        <pc:grpChg chg="del">
          <ac:chgData name="Harriet Turner" userId="35d35eb4-5a30-4c6e-90c4-7e76efba73f5" providerId="ADAL" clId="{C3676740-4193-4459-A980-F627F35AB1BA}" dt="2023-01-19T17:35:58.795" v="4631" actId="478"/>
          <ac:grpSpMkLst>
            <pc:docMk/>
            <pc:sldMk cId="3078357185" sldId="282"/>
            <ac:grpSpMk id="9" creationId="{6478670F-E5FB-4108-2270-C5372D6A8B4B}"/>
          </ac:grpSpMkLst>
        </pc:grpChg>
        <pc:grpChg chg="add del">
          <ac:chgData name="Harriet Turner" userId="35d35eb4-5a30-4c6e-90c4-7e76efba73f5" providerId="ADAL" clId="{C3676740-4193-4459-A980-F627F35AB1BA}" dt="2023-01-19T17:36:02.660" v="4634" actId="478"/>
          <ac:grpSpMkLst>
            <pc:docMk/>
            <pc:sldMk cId="3078357185" sldId="282"/>
            <ac:grpSpMk id="14" creationId="{CD50BDC5-C0AC-2506-CD90-82E870A0515A}"/>
          </ac:grpSpMkLst>
        </pc:grpChg>
        <pc:grpChg chg="del">
          <ac:chgData name="Harriet Turner" userId="35d35eb4-5a30-4c6e-90c4-7e76efba73f5" providerId="ADAL" clId="{C3676740-4193-4459-A980-F627F35AB1BA}" dt="2023-01-19T17:35:58.795" v="4631" actId="478"/>
          <ac:grpSpMkLst>
            <pc:docMk/>
            <pc:sldMk cId="3078357185" sldId="282"/>
            <ac:grpSpMk id="18" creationId="{DA8B69F6-7A74-C6DC-54DF-0C6B77A1A31A}"/>
          </ac:grpSpMkLst>
        </pc:grpChg>
        <pc:grpChg chg="add mod">
          <ac:chgData name="Harriet Turner" userId="35d35eb4-5a30-4c6e-90c4-7e76efba73f5" providerId="ADAL" clId="{C3676740-4193-4459-A980-F627F35AB1BA}" dt="2023-01-19T17:36:09.820" v="4635"/>
          <ac:grpSpMkLst>
            <pc:docMk/>
            <pc:sldMk cId="3078357185" sldId="282"/>
            <ac:grpSpMk id="24" creationId="{4DB67E97-7BFE-6048-AA2E-F48A0AECC5A0}"/>
          </ac:grpSpMkLst>
        </pc:grpChg>
        <pc:grpChg chg="add mod">
          <ac:chgData name="Harriet Turner" userId="35d35eb4-5a30-4c6e-90c4-7e76efba73f5" providerId="ADAL" clId="{C3676740-4193-4459-A980-F627F35AB1BA}" dt="2023-01-19T17:36:09.820" v="4635"/>
          <ac:grpSpMkLst>
            <pc:docMk/>
            <pc:sldMk cId="3078357185" sldId="282"/>
            <ac:grpSpMk id="27" creationId="{11F022BE-EA60-067B-E16A-DB3F7993981D}"/>
          </ac:grpSpMkLst>
        </pc:grpChg>
        <pc:picChg chg="del">
          <ac:chgData name="Harriet Turner" userId="35d35eb4-5a30-4c6e-90c4-7e76efba73f5" providerId="ADAL" clId="{C3676740-4193-4459-A980-F627F35AB1BA}" dt="2023-01-19T17:35:58.795" v="4631" actId="478"/>
          <ac:picMkLst>
            <pc:docMk/>
            <pc:sldMk cId="3078357185" sldId="282"/>
            <ac:picMk id="15" creationId="{7CBB1229-DCC0-FEA9-C540-3C0568592BFA}"/>
          </ac:picMkLst>
        </pc:picChg>
        <pc:picChg chg="add mod">
          <ac:chgData name="Harriet Turner" userId="35d35eb4-5a30-4c6e-90c4-7e76efba73f5" providerId="ADAL" clId="{C3676740-4193-4459-A980-F627F35AB1BA}" dt="2023-01-19T17:36:09.820" v="4635"/>
          <ac:picMkLst>
            <pc:docMk/>
            <pc:sldMk cId="3078357185" sldId="282"/>
            <ac:picMk id="20" creationId="{50C678CB-631E-E085-5760-7472125D1D05}"/>
          </ac:picMkLst>
        </pc:picChg>
        <pc:picChg chg="del">
          <ac:chgData name="Harriet Turner" userId="35d35eb4-5a30-4c6e-90c4-7e76efba73f5" providerId="ADAL" clId="{C3676740-4193-4459-A980-F627F35AB1BA}" dt="2023-01-19T17:35:58.795" v="4631" actId="478"/>
          <ac:picMkLst>
            <pc:docMk/>
            <pc:sldMk cId="3078357185" sldId="282"/>
            <ac:picMk id="23" creationId="{D3B54AB4-F530-9047-6F9E-6AC76B67D306}"/>
          </ac:picMkLst>
        </pc:picChg>
        <pc:picChg chg="mod">
          <ac:chgData name="Harriet Turner" userId="35d35eb4-5a30-4c6e-90c4-7e76efba73f5" providerId="ADAL" clId="{C3676740-4193-4459-A980-F627F35AB1BA}" dt="2023-01-19T17:36:09.820" v="4635"/>
          <ac:picMkLst>
            <pc:docMk/>
            <pc:sldMk cId="3078357185" sldId="282"/>
            <ac:picMk id="26" creationId="{0F4A14DE-F5C5-2D14-CF28-E1D0C5B4D03B}"/>
          </ac:picMkLst>
        </pc:picChg>
        <pc:picChg chg="mod">
          <ac:chgData name="Harriet Turner" userId="35d35eb4-5a30-4c6e-90c4-7e76efba73f5" providerId="ADAL" clId="{C3676740-4193-4459-A980-F627F35AB1BA}" dt="2023-01-19T17:36:09.820" v="4635"/>
          <ac:picMkLst>
            <pc:docMk/>
            <pc:sldMk cId="3078357185" sldId="282"/>
            <ac:picMk id="29" creationId="{697CF084-EABC-45CC-84D8-50629724A67E}"/>
          </ac:picMkLst>
        </pc:picChg>
        <pc:picChg chg="add mod">
          <ac:chgData name="Harriet Turner" userId="35d35eb4-5a30-4c6e-90c4-7e76efba73f5" providerId="ADAL" clId="{C3676740-4193-4459-A980-F627F35AB1BA}" dt="2023-01-19T17:36:09.820" v="4635"/>
          <ac:picMkLst>
            <pc:docMk/>
            <pc:sldMk cId="3078357185" sldId="282"/>
            <ac:picMk id="31" creationId="{A34D1FF3-12B6-DAB4-84BA-2B26236F2797}"/>
          </ac:picMkLst>
        </pc:picChg>
      </pc:sldChg>
      <pc:sldChg chg="addSp delSp modSp add mod addAnim delAnim modAnim">
        <pc:chgData name="Harriet Turner" userId="35d35eb4-5a30-4c6e-90c4-7e76efba73f5" providerId="ADAL" clId="{C3676740-4193-4459-A980-F627F35AB1BA}" dt="2023-01-25T09:16:28.014" v="5731" actId="1076"/>
        <pc:sldMkLst>
          <pc:docMk/>
          <pc:sldMk cId="2684679188" sldId="283"/>
        </pc:sldMkLst>
        <pc:spChg chg="del">
          <ac:chgData name="Harriet Turner" userId="35d35eb4-5a30-4c6e-90c4-7e76efba73f5" providerId="ADAL" clId="{C3676740-4193-4459-A980-F627F35AB1BA}" dt="2023-01-19T17:37:36.520" v="4658" actId="478"/>
          <ac:spMkLst>
            <pc:docMk/>
            <pc:sldMk cId="2684679188" sldId="283"/>
            <ac:spMk id="2" creationId="{E77D73C1-1C50-15B9-3544-0EEB4D3F30AE}"/>
          </ac:spMkLst>
        </pc:spChg>
        <pc:spChg chg="del">
          <ac:chgData name="Harriet Turner" userId="35d35eb4-5a30-4c6e-90c4-7e76efba73f5" providerId="ADAL" clId="{C3676740-4193-4459-A980-F627F35AB1BA}" dt="2023-01-19T09:54:59.188" v="2257" actId="478"/>
          <ac:spMkLst>
            <pc:docMk/>
            <pc:sldMk cId="2684679188" sldId="283"/>
            <ac:spMk id="3" creationId="{7A9094E0-5CE6-4D47-8BE1-3EAA9E2A0B14}"/>
          </ac:spMkLst>
        </pc:spChg>
        <pc:spChg chg="add del mod">
          <ac:chgData name="Harriet Turner" userId="35d35eb4-5a30-4c6e-90c4-7e76efba73f5" providerId="ADAL" clId="{C3676740-4193-4459-A980-F627F35AB1BA}" dt="2023-01-25T09:16:16.465" v="5730" actId="478"/>
          <ac:spMkLst>
            <pc:docMk/>
            <pc:sldMk cId="2684679188" sldId="283"/>
            <ac:spMk id="3" creationId="{EE1A1040-9FAB-5D37-BCF5-46006CD94516}"/>
          </ac:spMkLst>
        </pc:spChg>
        <pc:spChg chg="add mod ord">
          <ac:chgData name="Harriet Turner" userId="35d35eb4-5a30-4c6e-90c4-7e76efba73f5" providerId="ADAL" clId="{C3676740-4193-4459-A980-F627F35AB1BA}" dt="2023-01-25T09:16:28.014" v="5731" actId="1076"/>
          <ac:spMkLst>
            <pc:docMk/>
            <pc:sldMk cId="2684679188" sldId="283"/>
            <ac:spMk id="4" creationId="{1ADAAC2F-9BB3-9A03-F579-4119C597F2A3}"/>
          </ac:spMkLst>
        </pc:spChg>
        <pc:spChg chg="del">
          <ac:chgData name="Harriet Turner" userId="35d35eb4-5a30-4c6e-90c4-7e76efba73f5" providerId="ADAL" clId="{C3676740-4193-4459-A980-F627F35AB1BA}" dt="2023-01-19T09:54:50.622" v="2255" actId="478"/>
          <ac:spMkLst>
            <pc:docMk/>
            <pc:sldMk cId="2684679188" sldId="283"/>
            <ac:spMk id="4" creationId="{273C220F-7E3E-DE6D-E6B7-6FDABDA83CCC}"/>
          </ac:spMkLst>
        </pc:spChg>
        <pc:spChg chg="add mod">
          <ac:chgData name="Harriet Turner" userId="35d35eb4-5a30-4c6e-90c4-7e76efba73f5" providerId="ADAL" clId="{C3676740-4193-4459-A980-F627F35AB1BA}" dt="2023-01-20T11:20:17.058" v="4944"/>
          <ac:spMkLst>
            <pc:docMk/>
            <pc:sldMk cId="2684679188" sldId="283"/>
            <ac:spMk id="5" creationId="{E0354651-32AF-D1CD-9EDA-DE55EA6BE057}"/>
          </ac:spMkLst>
        </pc:spChg>
        <pc:spChg chg="add del mod">
          <ac:chgData name="Harriet Turner" userId="35d35eb4-5a30-4c6e-90c4-7e76efba73f5" providerId="ADAL" clId="{C3676740-4193-4459-A980-F627F35AB1BA}" dt="2023-01-19T17:37:36.520" v="4658" actId="478"/>
          <ac:spMkLst>
            <pc:docMk/>
            <pc:sldMk cId="2684679188" sldId="283"/>
            <ac:spMk id="8" creationId="{776B5EAA-5B24-BAAE-A5B1-A50B7A312712}"/>
          </ac:spMkLst>
        </pc:spChg>
        <pc:spChg chg="mod">
          <ac:chgData name="Harriet Turner" userId="35d35eb4-5a30-4c6e-90c4-7e76efba73f5" providerId="ADAL" clId="{C3676740-4193-4459-A980-F627F35AB1BA}" dt="2023-01-20T11:20:17.058" v="4944"/>
          <ac:spMkLst>
            <pc:docMk/>
            <pc:sldMk cId="2684679188" sldId="283"/>
            <ac:spMk id="9" creationId="{93888C97-E981-E8C9-7DDA-C62820568557}"/>
          </ac:spMkLst>
        </pc:spChg>
        <pc:spChg chg="add del mod">
          <ac:chgData name="Harriet Turner" userId="35d35eb4-5a30-4c6e-90c4-7e76efba73f5" providerId="ADAL" clId="{C3676740-4193-4459-A980-F627F35AB1BA}" dt="2023-01-19T17:37:36.520" v="4658" actId="478"/>
          <ac:spMkLst>
            <pc:docMk/>
            <pc:sldMk cId="2684679188" sldId="283"/>
            <ac:spMk id="9" creationId="{97235C8D-A439-F3FF-5566-7FE47E52141F}"/>
          </ac:spMkLst>
        </pc:spChg>
        <pc:spChg chg="add mod">
          <ac:chgData name="Harriet Turner" userId="35d35eb4-5a30-4c6e-90c4-7e76efba73f5" providerId="ADAL" clId="{C3676740-4193-4459-A980-F627F35AB1BA}" dt="2023-01-20T11:20:17.058" v="4944"/>
          <ac:spMkLst>
            <pc:docMk/>
            <pc:sldMk cId="2684679188" sldId="283"/>
            <ac:spMk id="12" creationId="{FD88E8EA-598C-366B-B6B8-DEC243458FF0}"/>
          </ac:spMkLst>
        </pc:spChg>
        <pc:spChg chg="add mod">
          <ac:chgData name="Harriet Turner" userId="35d35eb4-5a30-4c6e-90c4-7e76efba73f5" providerId="ADAL" clId="{C3676740-4193-4459-A980-F627F35AB1BA}" dt="2023-01-20T11:20:38.937" v="4946" actId="14100"/>
          <ac:spMkLst>
            <pc:docMk/>
            <pc:sldMk cId="2684679188" sldId="283"/>
            <ac:spMk id="13" creationId="{CEDECD36-7970-9D9D-63BC-5D809C75EB2A}"/>
          </ac:spMkLst>
        </pc:spChg>
        <pc:spChg chg="del">
          <ac:chgData name="Harriet Turner" userId="35d35eb4-5a30-4c6e-90c4-7e76efba73f5" providerId="ADAL" clId="{C3676740-4193-4459-A980-F627F35AB1BA}" dt="2023-01-19T17:37:36.520" v="4658" actId="478"/>
          <ac:spMkLst>
            <pc:docMk/>
            <pc:sldMk cId="2684679188" sldId="283"/>
            <ac:spMk id="13" creationId="{EC8596EE-C1BD-D978-D0B0-3FE66CC836D8}"/>
          </ac:spMkLst>
        </pc:spChg>
        <pc:spChg chg="add mod">
          <ac:chgData name="Harriet Turner" userId="35d35eb4-5a30-4c6e-90c4-7e76efba73f5" providerId="ADAL" clId="{C3676740-4193-4459-A980-F627F35AB1BA}" dt="2023-01-20T11:27:46.934" v="5010"/>
          <ac:spMkLst>
            <pc:docMk/>
            <pc:sldMk cId="2684679188" sldId="283"/>
            <ac:spMk id="16" creationId="{31D43B4C-9806-D097-3731-FF03142A8AB5}"/>
          </ac:spMkLst>
        </pc:spChg>
        <pc:spChg chg="add mod">
          <ac:chgData name="Harriet Turner" userId="35d35eb4-5a30-4c6e-90c4-7e76efba73f5" providerId="ADAL" clId="{C3676740-4193-4459-A980-F627F35AB1BA}" dt="2023-01-20T11:27:46.934" v="5010"/>
          <ac:spMkLst>
            <pc:docMk/>
            <pc:sldMk cId="2684679188" sldId="283"/>
            <ac:spMk id="17" creationId="{D3C00FED-95C9-E344-2D1D-DB7DAC58B3B3}"/>
          </ac:spMkLst>
        </pc:spChg>
        <pc:spChg chg="add mod">
          <ac:chgData name="Harriet Turner" userId="35d35eb4-5a30-4c6e-90c4-7e76efba73f5" providerId="ADAL" clId="{C3676740-4193-4459-A980-F627F35AB1BA}" dt="2023-01-20T11:28:00.236" v="5012"/>
          <ac:spMkLst>
            <pc:docMk/>
            <pc:sldMk cId="2684679188" sldId="283"/>
            <ac:spMk id="18" creationId="{13AEB8A0-596C-22DB-FE4E-493A78F77997}"/>
          </ac:spMkLst>
        </pc:spChg>
        <pc:spChg chg="add del mod">
          <ac:chgData name="Harriet Turner" userId="35d35eb4-5a30-4c6e-90c4-7e76efba73f5" providerId="ADAL" clId="{C3676740-4193-4459-A980-F627F35AB1BA}" dt="2023-01-19T17:37:36.520" v="4658" actId="478"/>
          <ac:spMkLst>
            <pc:docMk/>
            <pc:sldMk cId="2684679188" sldId="283"/>
            <ac:spMk id="19" creationId="{CB2C3688-C4D2-5CDB-467A-AA086A2EC964}"/>
          </ac:spMkLst>
        </pc:spChg>
        <pc:spChg chg="add mod">
          <ac:chgData name="Harriet Turner" userId="35d35eb4-5a30-4c6e-90c4-7e76efba73f5" providerId="ADAL" clId="{C3676740-4193-4459-A980-F627F35AB1BA}" dt="2023-01-20T14:16:48.938" v="5341" actId="5793"/>
          <ac:spMkLst>
            <pc:docMk/>
            <pc:sldMk cId="2684679188" sldId="283"/>
            <ac:spMk id="20" creationId="{0B1E83A3-677F-4394-E903-5D655F6C5031}"/>
          </ac:spMkLst>
        </pc:spChg>
        <pc:spChg chg="mod">
          <ac:chgData name="Harriet Turner" userId="35d35eb4-5a30-4c6e-90c4-7e76efba73f5" providerId="ADAL" clId="{C3676740-4193-4459-A980-F627F35AB1BA}" dt="2023-01-20T11:28:00.236" v="5012"/>
          <ac:spMkLst>
            <pc:docMk/>
            <pc:sldMk cId="2684679188" sldId="283"/>
            <ac:spMk id="21" creationId="{0985C382-292C-9957-39B5-7C54992A93B9}"/>
          </ac:spMkLst>
        </pc:spChg>
        <pc:spChg chg="del">
          <ac:chgData name="Harriet Turner" userId="35d35eb4-5a30-4c6e-90c4-7e76efba73f5" providerId="ADAL" clId="{C3676740-4193-4459-A980-F627F35AB1BA}" dt="2023-01-19T17:37:36.520" v="4658" actId="478"/>
          <ac:spMkLst>
            <pc:docMk/>
            <pc:sldMk cId="2684679188" sldId="283"/>
            <ac:spMk id="21" creationId="{792588F3-6D5D-DA4E-71C5-44A4A9F3B3AD}"/>
          </ac:spMkLst>
        </pc:spChg>
        <pc:spChg chg="add mod">
          <ac:chgData name="Harriet Turner" userId="35d35eb4-5a30-4c6e-90c4-7e76efba73f5" providerId="ADAL" clId="{C3676740-4193-4459-A980-F627F35AB1BA}" dt="2023-01-19T09:55:05.336" v="2258"/>
          <ac:spMkLst>
            <pc:docMk/>
            <pc:sldMk cId="2684679188" sldId="283"/>
            <ac:spMk id="22" creationId="{87287309-4AB8-F55F-30E1-EEE55289F25C}"/>
          </ac:spMkLst>
        </pc:spChg>
        <pc:spChg chg="add mod">
          <ac:chgData name="Harriet Turner" userId="35d35eb4-5a30-4c6e-90c4-7e76efba73f5" providerId="ADAL" clId="{C3676740-4193-4459-A980-F627F35AB1BA}" dt="2023-01-20T11:28:00.236" v="5012"/>
          <ac:spMkLst>
            <pc:docMk/>
            <pc:sldMk cId="2684679188" sldId="283"/>
            <ac:spMk id="25" creationId="{2C06ED33-4753-1843-0CCE-BB2E6F52F54D}"/>
          </ac:spMkLst>
        </pc:spChg>
        <pc:spChg chg="add del mod">
          <ac:chgData name="Harriet Turner" userId="35d35eb4-5a30-4c6e-90c4-7e76efba73f5" providerId="ADAL" clId="{C3676740-4193-4459-A980-F627F35AB1BA}" dt="2023-01-20T12:29:51.378" v="5086" actId="478"/>
          <ac:spMkLst>
            <pc:docMk/>
            <pc:sldMk cId="2684679188" sldId="283"/>
            <ac:spMk id="26" creationId="{1619D81D-A916-69D0-26F3-FDFB35D32443}"/>
          </ac:spMkLst>
        </pc:spChg>
        <pc:spChg chg="mod">
          <ac:chgData name="Harriet Turner" userId="35d35eb4-5a30-4c6e-90c4-7e76efba73f5" providerId="ADAL" clId="{C3676740-4193-4459-A980-F627F35AB1BA}" dt="2023-01-20T11:47:56.348" v="5017"/>
          <ac:spMkLst>
            <pc:docMk/>
            <pc:sldMk cId="2684679188" sldId="283"/>
            <ac:spMk id="28" creationId="{D1632816-EC4E-45A3-C91E-A3D79DCEA471}"/>
          </ac:spMkLst>
        </pc:spChg>
        <pc:spChg chg="add del mod">
          <ac:chgData name="Harriet Turner" userId="35d35eb4-5a30-4c6e-90c4-7e76efba73f5" providerId="ADAL" clId="{C3676740-4193-4459-A980-F627F35AB1BA}" dt="2023-01-25T09:16:10.705" v="5727" actId="478"/>
          <ac:spMkLst>
            <pc:docMk/>
            <pc:sldMk cId="2684679188" sldId="283"/>
            <ac:spMk id="30" creationId="{CDE232E3-8645-C1C8-9FC6-B530D0C68977}"/>
          </ac:spMkLst>
        </pc:spChg>
        <pc:grpChg chg="add mod">
          <ac:chgData name="Harriet Turner" userId="35d35eb4-5a30-4c6e-90c4-7e76efba73f5" providerId="ADAL" clId="{C3676740-4193-4459-A980-F627F35AB1BA}" dt="2023-01-20T11:20:17.058" v="4944"/>
          <ac:grpSpMkLst>
            <pc:docMk/>
            <pc:sldMk cId="2684679188" sldId="283"/>
            <ac:grpSpMk id="8" creationId="{79EF4F7C-0E7A-FA45-B433-D741C82981EA}"/>
          </ac:grpSpMkLst>
        </pc:grpChg>
        <pc:grpChg chg="del">
          <ac:chgData name="Harriet Turner" userId="35d35eb4-5a30-4c6e-90c4-7e76efba73f5" providerId="ADAL" clId="{C3676740-4193-4459-A980-F627F35AB1BA}" dt="2023-01-19T09:55:32.759" v="2265" actId="478"/>
          <ac:grpSpMkLst>
            <pc:docMk/>
            <pc:sldMk cId="2684679188" sldId="283"/>
            <ac:grpSpMk id="9" creationId="{6478670F-E5FB-4108-2270-C5372D6A8B4B}"/>
          </ac:grpSpMkLst>
        </pc:grpChg>
        <pc:grpChg chg="add del ord">
          <ac:chgData name="Harriet Turner" userId="35d35eb4-5a30-4c6e-90c4-7e76efba73f5" providerId="ADAL" clId="{C3676740-4193-4459-A980-F627F35AB1BA}" dt="2023-01-19T09:58:26.665" v="2299" actId="478"/>
          <ac:grpSpMkLst>
            <pc:docMk/>
            <pc:sldMk cId="2684679188" sldId="283"/>
            <ac:grpSpMk id="14" creationId="{CD50BDC5-C0AC-2506-CD90-82E870A0515A}"/>
          </ac:grpSpMkLst>
        </pc:grpChg>
        <pc:grpChg chg="del">
          <ac:chgData name="Harriet Turner" userId="35d35eb4-5a30-4c6e-90c4-7e76efba73f5" providerId="ADAL" clId="{C3676740-4193-4459-A980-F627F35AB1BA}" dt="2023-01-19T17:37:36.520" v="4658" actId="478"/>
          <ac:grpSpMkLst>
            <pc:docMk/>
            <pc:sldMk cId="2684679188" sldId="283"/>
            <ac:grpSpMk id="18" creationId="{DA8B69F6-7A74-C6DC-54DF-0C6B77A1A31A}"/>
          </ac:grpSpMkLst>
        </pc:grpChg>
        <pc:grpChg chg="add mod">
          <ac:chgData name="Harriet Turner" userId="35d35eb4-5a30-4c6e-90c4-7e76efba73f5" providerId="ADAL" clId="{C3676740-4193-4459-A980-F627F35AB1BA}" dt="2023-01-20T11:28:00.236" v="5012"/>
          <ac:grpSpMkLst>
            <pc:docMk/>
            <pc:sldMk cId="2684679188" sldId="283"/>
            <ac:grpSpMk id="19" creationId="{AEE780EA-344D-F8AC-CD63-AEDF02A07429}"/>
          </ac:grpSpMkLst>
        </pc:grpChg>
        <pc:grpChg chg="add mod">
          <ac:chgData name="Harriet Turner" userId="35d35eb4-5a30-4c6e-90c4-7e76efba73f5" providerId="ADAL" clId="{C3676740-4193-4459-A980-F627F35AB1BA}" dt="2023-01-20T11:47:56.348" v="5017"/>
          <ac:grpSpMkLst>
            <pc:docMk/>
            <pc:sldMk cId="2684679188" sldId="283"/>
            <ac:grpSpMk id="27" creationId="{8B29A478-34D5-52F3-FD3F-9496EE66CCB3}"/>
          </ac:grpSpMkLst>
        </pc:grpChg>
        <pc:picChg chg="add mod">
          <ac:chgData name="Harriet Turner" userId="35d35eb4-5a30-4c6e-90c4-7e76efba73f5" providerId="ADAL" clId="{C3676740-4193-4459-A980-F627F35AB1BA}" dt="2023-01-20T11:16:15.452" v="4882" actId="11530"/>
          <ac:picMkLst>
            <pc:docMk/>
            <pc:sldMk cId="2684679188" sldId="283"/>
            <ac:picMk id="2" creationId="{4411F635-7B2D-A452-D6A5-7CBCA5AF6A2F}"/>
          </ac:picMkLst>
        </pc:picChg>
        <pc:picChg chg="add del mod">
          <ac:chgData name="Harriet Turner" userId="35d35eb4-5a30-4c6e-90c4-7e76efba73f5" providerId="ADAL" clId="{C3676740-4193-4459-A980-F627F35AB1BA}" dt="2023-01-19T11:37:36.475" v="2313" actId="478"/>
          <ac:picMkLst>
            <pc:docMk/>
            <pc:sldMk cId="2684679188" sldId="283"/>
            <ac:picMk id="3" creationId="{68B37CD0-33C3-76F5-8917-31333DFAE858}"/>
          </ac:picMkLst>
        </pc:picChg>
        <pc:picChg chg="add del mod ord modCrop">
          <ac:chgData name="Harriet Turner" userId="35d35eb4-5a30-4c6e-90c4-7e76efba73f5" providerId="ADAL" clId="{C3676740-4193-4459-A980-F627F35AB1BA}" dt="2023-01-19T17:37:36.520" v="4658" actId="478"/>
          <ac:picMkLst>
            <pc:docMk/>
            <pc:sldMk cId="2684679188" sldId="283"/>
            <ac:picMk id="4" creationId="{6628BDD5-12C2-E219-0A6A-34CDFF150260}"/>
          </ac:picMkLst>
        </pc:picChg>
        <pc:picChg chg="add del mod modCrop">
          <ac:chgData name="Harriet Turner" userId="35d35eb4-5a30-4c6e-90c4-7e76efba73f5" providerId="ADAL" clId="{C3676740-4193-4459-A980-F627F35AB1BA}" dt="2023-01-20T11:22:15.855" v="4963" actId="478"/>
          <ac:picMkLst>
            <pc:docMk/>
            <pc:sldMk cId="2684679188" sldId="283"/>
            <ac:picMk id="4" creationId="{F3A3ACD7-3A41-1EAF-A17F-1DE774FFBD93}"/>
          </ac:picMkLst>
        </pc:picChg>
        <pc:picChg chg="add del mod ord">
          <ac:chgData name="Harriet Turner" userId="35d35eb4-5a30-4c6e-90c4-7e76efba73f5" providerId="ADAL" clId="{C3676740-4193-4459-A980-F627F35AB1BA}" dt="2023-01-19T17:37:36.520" v="4658" actId="478"/>
          <ac:picMkLst>
            <pc:docMk/>
            <pc:sldMk cId="2684679188" sldId="283"/>
            <ac:picMk id="5" creationId="{F3B97119-B9B3-74FF-F87F-6D78D682B7F8}"/>
          </ac:picMkLst>
        </pc:picChg>
        <pc:picChg chg="mod">
          <ac:chgData name="Harriet Turner" userId="35d35eb4-5a30-4c6e-90c4-7e76efba73f5" providerId="ADAL" clId="{C3676740-4193-4459-A980-F627F35AB1BA}" dt="2023-01-20T11:20:17.058" v="4944"/>
          <ac:picMkLst>
            <pc:docMk/>
            <pc:sldMk cId="2684679188" sldId="283"/>
            <ac:picMk id="10" creationId="{B7BDF5A5-41C4-85DB-54A7-DBD918C9D37F}"/>
          </ac:picMkLst>
        </pc:picChg>
        <pc:picChg chg="add mod">
          <ac:chgData name="Harriet Turner" userId="35d35eb4-5a30-4c6e-90c4-7e76efba73f5" providerId="ADAL" clId="{C3676740-4193-4459-A980-F627F35AB1BA}" dt="2023-01-20T11:20:17.058" v="4944"/>
          <ac:picMkLst>
            <pc:docMk/>
            <pc:sldMk cId="2684679188" sldId="283"/>
            <ac:picMk id="11" creationId="{84502B43-8E0D-A74E-BF63-C0B704CC89E2}"/>
          </ac:picMkLst>
        </pc:picChg>
        <pc:picChg chg="del">
          <ac:chgData name="Harriet Turner" userId="35d35eb4-5a30-4c6e-90c4-7e76efba73f5" providerId="ADAL" clId="{C3676740-4193-4459-A980-F627F35AB1BA}" dt="2023-01-19T17:37:36.520" v="4658" actId="478"/>
          <ac:picMkLst>
            <pc:docMk/>
            <pc:sldMk cId="2684679188" sldId="283"/>
            <ac:picMk id="15" creationId="{7CBB1229-DCC0-FEA9-C540-3C0568592BFA}"/>
          </ac:picMkLst>
        </pc:picChg>
        <pc:picChg chg="add mod">
          <ac:chgData name="Harriet Turner" userId="35d35eb4-5a30-4c6e-90c4-7e76efba73f5" providerId="ADAL" clId="{C3676740-4193-4459-A980-F627F35AB1BA}" dt="2023-01-25T09:16:13.997" v="5729" actId="1076"/>
          <ac:picMkLst>
            <pc:docMk/>
            <pc:sldMk cId="2684679188" sldId="283"/>
            <ac:picMk id="15" creationId="{CF49499A-482C-C099-7FD0-944DC5C98BD8}"/>
          </ac:picMkLst>
        </pc:picChg>
        <pc:picChg chg="del">
          <ac:chgData name="Harriet Turner" userId="35d35eb4-5a30-4c6e-90c4-7e76efba73f5" providerId="ADAL" clId="{C3676740-4193-4459-A980-F627F35AB1BA}" dt="2023-01-19T17:37:36.520" v="4658" actId="478"/>
          <ac:picMkLst>
            <pc:docMk/>
            <pc:sldMk cId="2684679188" sldId="283"/>
            <ac:picMk id="23" creationId="{D3B54AB4-F530-9047-6F9E-6AC76B67D306}"/>
          </ac:picMkLst>
        </pc:picChg>
        <pc:picChg chg="mod">
          <ac:chgData name="Harriet Turner" userId="35d35eb4-5a30-4c6e-90c4-7e76efba73f5" providerId="ADAL" clId="{C3676740-4193-4459-A980-F627F35AB1BA}" dt="2023-01-20T11:28:00.236" v="5012"/>
          <ac:picMkLst>
            <pc:docMk/>
            <pc:sldMk cId="2684679188" sldId="283"/>
            <ac:picMk id="23" creationId="{E4A56F6E-DBE6-CEFE-3B81-5E626DAA8ECD}"/>
          </ac:picMkLst>
        </pc:picChg>
        <pc:picChg chg="add mod ord">
          <ac:chgData name="Harriet Turner" userId="35d35eb4-5a30-4c6e-90c4-7e76efba73f5" providerId="ADAL" clId="{C3676740-4193-4459-A980-F627F35AB1BA}" dt="2023-01-25T09:06:57.936" v="5667" actId="170"/>
          <ac:picMkLst>
            <pc:docMk/>
            <pc:sldMk cId="2684679188" sldId="283"/>
            <ac:picMk id="24" creationId="{11B3E4E2-5B56-EED2-4969-FBB1BCD9B9FE}"/>
          </ac:picMkLst>
        </pc:picChg>
        <pc:picChg chg="add del mod ord">
          <ac:chgData name="Harriet Turner" userId="35d35eb4-5a30-4c6e-90c4-7e76efba73f5" providerId="ADAL" clId="{C3676740-4193-4459-A980-F627F35AB1BA}" dt="2023-01-19T11:41:22.277" v="2343" actId="478"/>
          <ac:picMkLst>
            <pc:docMk/>
            <pc:sldMk cId="2684679188" sldId="283"/>
            <ac:picMk id="24" creationId="{68F406A4-BFF4-9716-8733-F4CB9D3E422F}"/>
          </ac:picMkLst>
        </pc:picChg>
        <pc:picChg chg="mod">
          <ac:chgData name="Harriet Turner" userId="35d35eb4-5a30-4c6e-90c4-7e76efba73f5" providerId="ADAL" clId="{C3676740-4193-4459-A980-F627F35AB1BA}" dt="2023-01-20T11:47:56.348" v="5017"/>
          <ac:picMkLst>
            <pc:docMk/>
            <pc:sldMk cId="2684679188" sldId="283"/>
            <ac:picMk id="29" creationId="{569D47A0-EFC4-46D4-16D7-5D0894649D0C}"/>
          </ac:picMkLst>
        </pc:picChg>
      </pc:sldChg>
      <pc:sldChg chg="addSp delSp modSp add mod">
        <pc:chgData name="Harriet Turner" userId="35d35eb4-5a30-4c6e-90c4-7e76efba73f5" providerId="ADAL" clId="{C3676740-4193-4459-A980-F627F35AB1BA}" dt="2023-01-19T11:50:05.295" v="2368" actId="208"/>
        <pc:sldMkLst>
          <pc:docMk/>
          <pc:sldMk cId="132179500" sldId="284"/>
        </pc:sldMkLst>
        <pc:spChg chg="del">
          <ac:chgData name="Harriet Turner" userId="35d35eb4-5a30-4c6e-90c4-7e76efba73f5" providerId="ADAL" clId="{C3676740-4193-4459-A980-F627F35AB1BA}" dt="2023-01-19T11:48:32.407" v="2346" actId="478"/>
          <ac:spMkLst>
            <pc:docMk/>
            <pc:sldMk cId="132179500" sldId="284"/>
            <ac:spMk id="5" creationId="{F68180F9-C899-1736-1201-03A883231195}"/>
          </ac:spMkLst>
        </pc:spChg>
        <pc:spChg chg="add mod">
          <ac:chgData name="Harriet Turner" userId="35d35eb4-5a30-4c6e-90c4-7e76efba73f5" providerId="ADAL" clId="{C3676740-4193-4459-A980-F627F35AB1BA}" dt="2023-01-19T11:50:02.831" v="2367" actId="208"/>
          <ac:spMkLst>
            <pc:docMk/>
            <pc:sldMk cId="132179500" sldId="284"/>
            <ac:spMk id="36" creationId="{B3B0B8B8-333A-816E-075D-8892875E9C44}"/>
          </ac:spMkLst>
        </pc:spChg>
        <pc:spChg chg="add mod">
          <ac:chgData name="Harriet Turner" userId="35d35eb4-5a30-4c6e-90c4-7e76efba73f5" providerId="ADAL" clId="{C3676740-4193-4459-A980-F627F35AB1BA}" dt="2023-01-19T11:50:05.295" v="2368" actId="208"/>
          <ac:spMkLst>
            <pc:docMk/>
            <pc:sldMk cId="132179500" sldId="284"/>
            <ac:spMk id="37" creationId="{2FE33E56-871B-0523-B111-428004C737FB}"/>
          </ac:spMkLst>
        </pc:spChg>
        <pc:cxnChg chg="del">
          <ac:chgData name="Harriet Turner" userId="35d35eb4-5a30-4c6e-90c4-7e76efba73f5" providerId="ADAL" clId="{C3676740-4193-4459-A980-F627F35AB1BA}" dt="2023-01-19T11:48:33.279" v="2347" actId="478"/>
          <ac:cxnSpMkLst>
            <pc:docMk/>
            <pc:sldMk cId="132179500" sldId="284"/>
            <ac:cxnSpMk id="8" creationId="{DA2A9467-9BA1-9D7D-DD52-85CA0FC502A3}"/>
          </ac:cxnSpMkLst>
        </pc:cxnChg>
      </pc:sldChg>
      <pc:sldChg chg="addSp delSp modSp add del mod">
        <pc:chgData name="Harriet Turner" userId="35d35eb4-5a30-4c6e-90c4-7e76efba73f5" providerId="ADAL" clId="{C3676740-4193-4459-A980-F627F35AB1BA}" dt="2023-01-19T12:55:30.730" v="2507" actId="47"/>
        <pc:sldMkLst>
          <pc:docMk/>
          <pc:sldMk cId="843909008" sldId="285"/>
        </pc:sldMkLst>
        <pc:spChg chg="mod">
          <ac:chgData name="Harriet Turner" userId="35d35eb4-5a30-4c6e-90c4-7e76efba73f5" providerId="ADAL" clId="{C3676740-4193-4459-A980-F627F35AB1BA}" dt="2023-01-19T11:50:40.755" v="2401" actId="20577"/>
          <ac:spMkLst>
            <pc:docMk/>
            <pc:sldMk cId="843909008" sldId="285"/>
            <ac:spMk id="2" creationId="{71E2C44B-34E8-4292-27FE-81076560CBC4}"/>
          </ac:spMkLst>
        </pc:spChg>
        <pc:spChg chg="add mod">
          <ac:chgData name="Harriet Turner" userId="35d35eb4-5a30-4c6e-90c4-7e76efba73f5" providerId="ADAL" clId="{C3676740-4193-4459-A980-F627F35AB1BA}" dt="2023-01-19T12:49:26.439" v="2427" actId="120"/>
          <ac:spMkLst>
            <pc:docMk/>
            <pc:sldMk cId="843909008" sldId="285"/>
            <ac:spMk id="5" creationId="{A4A195E1-D216-1BC7-54BF-7F54529A03DA}"/>
          </ac:spMkLst>
        </pc:spChg>
        <pc:spChg chg="add mod">
          <ac:chgData name="Harriet Turner" userId="35d35eb4-5a30-4c6e-90c4-7e76efba73f5" providerId="ADAL" clId="{C3676740-4193-4459-A980-F627F35AB1BA}" dt="2023-01-19T12:50:23.154" v="2451" actId="20577"/>
          <ac:spMkLst>
            <pc:docMk/>
            <pc:sldMk cId="843909008" sldId="285"/>
            <ac:spMk id="8" creationId="{B4CAD2AB-A3C4-995E-68EA-435FEA1D6BF7}"/>
          </ac:spMkLst>
        </pc:spChg>
        <pc:spChg chg="del">
          <ac:chgData name="Harriet Turner" userId="35d35eb4-5a30-4c6e-90c4-7e76efba73f5" providerId="ADAL" clId="{C3676740-4193-4459-A980-F627F35AB1BA}" dt="2023-01-19T12:48:09.352" v="2409" actId="478"/>
          <ac:spMkLst>
            <pc:docMk/>
            <pc:sldMk cId="843909008" sldId="285"/>
            <ac:spMk id="24" creationId="{3B4840FF-6AE2-A545-7EFD-010639E098DC}"/>
          </ac:spMkLst>
        </pc:spChg>
        <pc:spChg chg="del">
          <ac:chgData name="Harriet Turner" userId="35d35eb4-5a30-4c6e-90c4-7e76efba73f5" providerId="ADAL" clId="{C3676740-4193-4459-A980-F627F35AB1BA}" dt="2023-01-19T12:48:14.523" v="2410" actId="478"/>
          <ac:spMkLst>
            <pc:docMk/>
            <pc:sldMk cId="843909008" sldId="285"/>
            <ac:spMk id="32" creationId="{2BB4C189-D764-92D8-AE60-5ABFA551C52E}"/>
          </ac:spMkLst>
        </pc:spChg>
        <pc:spChg chg="del">
          <ac:chgData name="Harriet Turner" userId="35d35eb4-5a30-4c6e-90c4-7e76efba73f5" providerId="ADAL" clId="{C3676740-4193-4459-A980-F627F35AB1BA}" dt="2023-01-19T12:48:14.523" v="2410" actId="478"/>
          <ac:spMkLst>
            <pc:docMk/>
            <pc:sldMk cId="843909008" sldId="285"/>
            <ac:spMk id="33" creationId="{AFACDE66-5EEC-B1AC-7FD0-20F9D37A1E53}"/>
          </ac:spMkLst>
        </pc:spChg>
        <pc:spChg chg="del">
          <ac:chgData name="Harriet Turner" userId="35d35eb4-5a30-4c6e-90c4-7e76efba73f5" providerId="ADAL" clId="{C3676740-4193-4459-A980-F627F35AB1BA}" dt="2023-01-19T12:48:14.523" v="2410" actId="478"/>
          <ac:spMkLst>
            <pc:docMk/>
            <pc:sldMk cId="843909008" sldId="285"/>
            <ac:spMk id="34" creationId="{00C9C5A9-2366-20DB-F2D3-C12C3C06D420}"/>
          </ac:spMkLst>
        </pc:spChg>
        <pc:spChg chg="del">
          <ac:chgData name="Harriet Turner" userId="35d35eb4-5a30-4c6e-90c4-7e76efba73f5" providerId="ADAL" clId="{C3676740-4193-4459-A980-F627F35AB1BA}" dt="2023-01-19T12:48:14.523" v="2410" actId="478"/>
          <ac:spMkLst>
            <pc:docMk/>
            <pc:sldMk cId="843909008" sldId="285"/>
            <ac:spMk id="35" creationId="{5C19162C-568C-4807-6C8E-8F0B38F711BB}"/>
          </ac:spMkLst>
        </pc:spChg>
        <pc:cxnChg chg="del">
          <ac:chgData name="Harriet Turner" userId="35d35eb4-5a30-4c6e-90c4-7e76efba73f5" providerId="ADAL" clId="{C3676740-4193-4459-A980-F627F35AB1BA}" dt="2023-01-19T12:48:14.523" v="2410" actId="478"/>
          <ac:cxnSpMkLst>
            <pc:docMk/>
            <pc:sldMk cId="843909008" sldId="285"/>
            <ac:cxnSpMk id="4" creationId="{B7157D14-CB3B-0C98-4B70-03500E2E8C29}"/>
          </ac:cxnSpMkLst>
        </pc:cxnChg>
        <pc:cxnChg chg="del">
          <ac:chgData name="Harriet Turner" userId="35d35eb4-5a30-4c6e-90c4-7e76efba73f5" providerId="ADAL" clId="{C3676740-4193-4459-A980-F627F35AB1BA}" dt="2023-01-19T12:48:14.523" v="2410" actId="478"/>
          <ac:cxnSpMkLst>
            <pc:docMk/>
            <pc:sldMk cId="843909008" sldId="285"/>
            <ac:cxnSpMk id="25" creationId="{AC3979B8-11B6-5AD0-B494-276728B336CD}"/>
          </ac:cxnSpMkLst>
        </pc:cxnChg>
        <pc:cxnChg chg="del">
          <ac:chgData name="Harriet Turner" userId="35d35eb4-5a30-4c6e-90c4-7e76efba73f5" providerId="ADAL" clId="{C3676740-4193-4459-A980-F627F35AB1BA}" dt="2023-01-19T12:48:14.523" v="2410" actId="478"/>
          <ac:cxnSpMkLst>
            <pc:docMk/>
            <pc:sldMk cId="843909008" sldId="285"/>
            <ac:cxnSpMk id="26" creationId="{B6FB4DDA-7E05-127F-215F-FB1F8298A50B}"/>
          </ac:cxnSpMkLst>
        </pc:cxnChg>
        <pc:cxnChg chg="del">
          <ac:chgData name="Harriet Turner" userId="35d35eb4-5a30-4c6e-90c4-7e76efba73f5" providerId="ADAL" clId="{C3676740-4193-4459-A980-F627F35AB1BA}" dt="2023-01-19T12:48:14.523" v="2410" actId="478"/>
          <ac:cxnSpMkLst>
            <pc:docMk/>
            <pc:sldMk cId="843909008" sldId="285"/>
            <ac:cxnSpMk id="27" creationId="{1AD213CD-E4C5-4888-940F-D09F738CF44C}"/>
          </ac:cxnSpMkLst>
        </pc:cxnChg>
        <pc:cxnChg chg="del">
          <ac:chgData name="Harriet Turner" userId="35d35eb4-5a30-4c6e-90c4-7e76efba73f5" providerId="ADAL" clId="{C3676740-4193-4459-A980-F627F35AB1BA}" dt="2023-01-19T12:48:14.523" v="2410" actId="478"/>
          <ac:cxnSpMkLst>
            <pc:docMk/>
            <pc:sldMk cId="843909008" sldId="285"/>
            <ac:cxnSpMk id="28" creationId="{A9FC27DD-2D27-4595-282C-8B0781C0CBB9}"/>
          </ac:cxnSpMkLst>
        </pc:cxnChg>
        <pc:cxnChg chg="del">
          <ac:chgData name="Harriet Turner" userId="35d35eb4-5a30-4c6e-90c4-7e76efba73f5" providerId="ADAL" clId="{C3676740-4193-4459-A980-F627F35AB1BA}" dt="2023-01-19T12:48:14.523" v="2410" actId="478"/>
          <ac:cxnSpMkLst>
            <pc:docMk/>
            <pc:sldMk cId="843909008" sldId="285"/>
            <ac:cxnSpMk id="29" creationId="{4D354C21-8D6A-5B0B-2F98-DBD4219F6C3A}"/>
          </ac:cxnSpMkLst>
        </pc:cxnChg>
        <pc:cxnChg chg="del">
          <ac:chgData name="Harriet Turner" userId="35d35eb4-5a30-4c6e-90c4-7e76efba73f5" providerId="ADAL" clId="{C3676740-4193-4459-A980-F627F35AB1BA}" dt="2023-01-19T12:48:14.523" v="2410" actId="478"/>
          <ac:cxnSpMkLst>
            <pc:docMk/>
            <pc:sldMk cId="843909008" sldId="285"/>
            <ac:cxnSpMk id="30" creationId="{81213151-9716-C94B-E068-34FCDFEF1991}"/>
          </ac:cxnSpMkLst>
        </pc:cxnChg>
        <pc:cxnChg chg="del">
          <ac:chgData name="Harriet Turner" userId="35d35eb4-5a30-4c6e-90c4-7e76efba73f5" providerId="ADAL" clId="{C3676740-4193-4459-A980-F627F35AB1BA}" dt="2023-01-19T12:48:14.523" v="2410" actId="478"/>
          <ac:cxnSpMkLst>
            <pc:docMk/>
            <pc:sldMk cId="843909008" sldId="285"/>
            <ac:cxnSpMk id="31" creationId="{1312BD41-1B6D-FDB2-36DC-020E38EBCDD2}"/>
          </ac:cxnSpMkLst>
        </pc:cxnChg>
        <pc:cxnChg chg="add mod">
          <ac:chgData name="Harriet Turner" userId="35d35eb4-5a30-4c6e-90c4-7e76efba73f5" providerId="ADAL" clId="{C3676740-4193-4459-A980-F627F35AB1BA}" dt="2023-01-19T12:50:14.027" v="2448" actId="1035"/>
          <ac:cxnSpMkLst>
            <pc:docMk/>
            <pc:sldMk cId="843909008" sldId="285"/>
            <ac:cxnSpMk id="39" creationId="{C1023A9C-AADD-F113-58C4-7C60EA5AF439}"/>
          </ac:cxnSpMkLst>
        </pc:cxnChg>
      </pc:sldChg>
      <pc:sldChg chg="delSp add mod">
        <pc:chgData name="Harriet Turner" userId="35d35eb4-5a30-4c6e-90c4-7e76efba73f5" providerId="ADAL" clId="{C3676740-4193-4459-A980-F627F35AB1BA}" dt="2023-01-19T11:54:01.115" v="2405" actId="478"/>
        <pc:sldMkLst>
          <pc:docMk/>
          <pc:sldMk cId="1085293011" sldId="286"/>
        </pc:sldMkLst>
        <pc:spChg chg="del">
          <ac:chgData name="Harriet Turner" userId="35d35eb4-5a30-4c6e-90c4-7e76efba73f5" providerId="ADAL" clId="{C3676740-4193-4459-A980-F627F35AB1BA}" dt="2023-01-19T11:54:00.175" v="2404" actId="478"/>
          <ac:spMkLst>
            <pc:docMk/>
            <pc:sldMk cId="1085293011" sldId="286"/>
            <ac:spMk id="19" creationId="{A0C6D028-0806-3539-A776-A189E57710E2}"/>
          </ac:spMkLst>
        </pc:spChg>
        <pc:spChg chg="del">
          <ac:chgData name="Harriet Turner" userId="35d35eb4-5a30-4c6e-90c4-7e76efba73f5" providerId="ADAL" clId="{C3676740-4193-4459-A980-F627F35AB1BA}" dt="2023-01-19T11:54:01.115" v="2405" actId="478"/>
          <ac:spMkLst>
            <pc:docMk/>
            <pc:sldMk cId="1085293011" sldId="286"/>
            <ac:spMk id="20" creationId="{5DA98715-DEED-80E4-6191-20FD3A457FF2}"/>
          </ac:spMkLst>
        </pc:spChg>
      </pc:sldChg>
      <pc:sldChg chg="delSp add mod">
        <pc:chgData name="Harriet Turner" userId="35d35eb4-5a30-4c6e-90c4-7e76efba73f5" providerId="ADAL" clId="{C3676740-4193-4459-A980-F627F35AB1BA}" dt="2023-01-19T11:54:03.118" v="2406" actId="478"/>
        <pc:sldMkLst>
          <pc:docMk/>
          <pc:sldMk cId="3671726564" sldId="287"/>
        </pc:sldMkLst>
        <pc:spChg chg="del">
          <ac:chgData name="Harriet Turner" userId="35d35eb4-5a30-4c6e-90c4-7e76efba73f5" providerId="ADAL" clId="{C3676740-4193-4459-A980-F627F35AB1BA}" dt="2023-01-19T11:54:03.118" v="2406" actId="478"/>
          <ac:spMkLst>
            <pc:docMk/>
            <pc:sldMk cId="3671726564" sldId="287"/>
            <ac:spMk id="20" creationId="{5DA98715-DEED-80E4-6191-20FD3A457FF2}"/>
          </ac:spMkLst>
        </pc:spChg>
      </pc:sldChg>
      <pc:sldChg chg="delSp add mod ord">
        <pc:chgData name="Harriet Turner" userId="35d35eb4-5a30-4c6e-90c4-7e76efba73f5" providerId="ADAL" clId="{C3676740-4193-4459-A980-F627F35AB1BA}" dt="2023-01-19T12:53:44.560" v="2475" actId="478"/>
        <pc:sldMkLst>
          <pc:docMk/>
          <pc:sldMk cId="3487557503" sldId="288"/>
        </pc:sldMkLst>
        <pc:spChg chg="del">
          <ac:chgData name="Harriet Turner" userId="35d35eb4-5a30-4c6e-90c4-7e76efba73f5" providerId="ADAL" clId="{C3676740-4193-4459-A980-F627F35AB1BA}" dt="2023-01-19T12:51:01.090" v="2455" actId="478"/>
          <ac:spMkLst>
            <pc:docMk/>
            <pc:sldMk cId="3487557503" sldId="288"/>
            <ac:spMk id="5" creationId="{A4A195E1-D216-1BC7-54BF-7F54529A03DA}"/>
          </ac:spMkLst>
        </pc:spChg>
        <pc:spChg chg="del">
          <ac:chgData name="Harriet Turner" userId="35d35eb4-5a30-4c6e-90c4-7e76efba73f5" providerId="ADAL" clId="{C3676740-4193-4459-A980-F627F35AB1BA}" dt="2023-01-19T12:51:03.802" v="2457" actId="478"/>
          <ac:spMkLst>
            <pc:docMk/>
            <pc:sldMk cId="3487557503" sldId="288"/>
            <ac:spMk id="8" creationId="{B4CAD2AB-A3C4-995E-68EA-435FEA1D6BF7}"/>
          </ac:spMkLst>
        </pc:spChg>
        <pc:cxnChg chg="del">
          <ac:chgData name="Harriet Turner" userId="35d35eb4-5a30-4c6e-90c4-7e76efba73f5" providerId="ADAL" clId="{C3676740-4193-4459-A980-F627F35AB1BA}" dt="2023-01-19T12:53:43.850" v="2474" actId="478"/>
          <ac:cxnSpMkLst>
            <pc:docMk/>
            <pc:sldMk cId="3487557503" sldId="288"/>
            <ac:cxnSpMk id="22" creationId="{D5983A46-2DDE-C031-4AB5-F881E01391C9}"/>
          </ac:cxnSpMkLst>
        </pc:cxnChg>
        <pc:cxnChg chg="del">
          <ac:chgData name="Harriet Turner" userId="35d35eb4-5a30-4c6e-90c4-7e76efba73f5" providerId="ADAL" clId="{C3676740-4193-4459-A980-F627F35AB1BA}" dt="2023-01-19T12:53:44.560" v="2475" actId="478"/>
          <ac:cxnSpMkLst>
            <pc:docMk/>
            <pc:sldMk cId="3487557503" sldId="288"/>
            <ac:cxnSpMk id="23" creationId="{4AF7332F-98ED-6D4B-47C0-A1560D2032A5}"/>
          </ac:cxnSpMkLst>
        </pc:cxnChg>
        <pc:cxnChg chg="del">
          <ac:chgData name="Harriet Turner" userId="35d35eb4-5a30-4c6e-90c4-7e76efba73f5" providerId="ADAL" clId="{C3676740-4193-4459-A980-F627F35AB1BA}" dt="2023-01-19T12:51:02.250" v="2456" actId="478"/>
          <ac:cxnSpMkLst>
            <pc:docMk/>
            <pc:sldMk cId="3487557503" sldId="288"/>
            <ac:cxnSpMk id="39" creationId="{C1023A9C-AADD-F113-58C4-7C60EA5AF439}"/>
          </ac:cxnSpMkLst>
        </pc:cxnChg>
      </pc:sldChg>
      <pc:sldChg chg="delSp add del mod">
        <pc:chgData name="Harriet Turner" userId="35d35eb4-5a30-4c6e-90c4-7e76efba73f5" providerId="ADAL" clId="{C3676740-4193-4459-A980-F627F35AB1BA}" dt="2023-01-19T12:55:30.730" v="2507" actId="47"/>
        <pc:sldMkLst>
          <pc:docMk/>
          <pc:sldMk cId="1194972455" sldId="289"/>
        </pc:sldMkLst>
        <pc:spChg chg="del">
          <ac:chgData name="Harriet Turner" userId="35d35eb4-5a30-4c6e-90c4-7e76efba73f5" providerId="ADAL" clId="{C3676740-4193-4459-A980-F627F35AB1BA}" dt="2023-01-19T12:51:12.154" v="2460" actId="478"/>
          <ac:spMkLst>
            <pc:docMk/>
            <pc:sldMk cId="1194972455" sldId="289"/>
            <ac:spMk id="8" creationId="{B4CAD2AB-A3C4-995E-68EA-435FEA1D6BF7}"/>
          </ac:spMkLst>
        </pc:spChg>
        <pc:cxnChg chg="del">
          <ac:chgData name="Harriet Turner" userId="35d35eb4-5a30-4c6e-90c4-7e76efba73f5" providerId="ADAL" clId="{C3676740-4193-4459-A980-F627F35AB1BA}" dt="2023-01-19T12:51:08.522" v="2459" actId="478"/>
          <ac:cxnSpMkLst>
            <pc:docMk/>
            <pc:sldMk cId="1194972455" sldId="289"/>
            <ac:cxnSpMk id="39" creationId="{C1023A9C-AADD-F113-58C4-7C60EA5AF439}"/>
          </ac:cxnSpMkLst>
        </pc:cxnChg>
      </pc:sldChg>
      <pc:sldChg chg="add del">
        <pc:chgData name="Harriet Turner" userId="35d35eb4-5a30-4c6e-90c4-7e76efba73f5" providerId="ADAL" clId="{C3676740-4193-4459-A980-F627F35AB1BA}" dt="2023-01-19T12:55:30.730" v="2507" actId="47"/>
        <pc:sldMkLst>
          <pc:docMk/>
          <pc:sldMk cId="1182040899" sldId="290"/>
        </pc:sldMkLst>
      </pc:sldChg>
      <pc:sldChg chg="add del">
        <pc:chgData name="Harriet Turner" userId="35d35eb4-5a30-4c6e-90c4-7e76efba73f5" providerId="ADAL" clId="{C3676740-4193-4459-A980-F627F35AB1BA}" dt="2023-01-19T12:51:33.780" v="2464" actId="47"/>
        <pc:sldMkLst>
          <pc:docMk/>
          <pc:sldMk cId="2021204192" sldId="290"/>
        </pc:sldMkLst>
      </pc:sldChg>
      <pc:sldChg chg="add del">
        <pc:chgData name="Harriet Turner" userId="35d35eb4-5a30-4c6e-90c4-7e76efba73f5" providerId="ADAL" clId="{C3676740-4193-4459-A980-F627F35AB1BA}" dt="2023-01-19T12:51:16.297" v="2462"/>
        <pc:sldMkLst>
          <pc:docMk/>
          <pc:sldMk cId="3773048406" sldId="290"/>
        </pc:sldMkLst>
      </pc:sldChg>
      <pc:sldChg chg="addSp delSp modSp add del mod">
        <pc:chgData name="Harriet Turner" userId="35d35eb4-5a30-4c6e-90c4-7e76efba73f5" providerId="ADAL" clId="{C3676740-4193-4459-A980-F627F35AB1BA}" dt="2023-01-19T12:55:30.730" v="2507" actId="47"/>
        <pc:sldMkLst>
          <pc:docMk/>
          <pc:sldMk cId="433667083" sldId="291"/>
        </pc:sldMkLst>
        <pc:cxnChg chg="add del mod">
          <ac:chgData name="Harriet Turner" userId="35d35eb4-5a30-4c6e-90c4-7e76efba73f5" providerId="ADAL" clId="{C3676740-4193-4459-A980-F627F35AB1BA}" dt="2023-01-19T12:53:31.771" v="2473" actId="478"/>
          <ac:cxnSpMkLst>
            <pc:docMk/>
            <pc:sldMk cId="433667083" sldId="291"/>
            <ac:cxnSpMk id="24" creationId="{00BCB5DB-5FE7-251F-594B-D1FD19562E8C}"/>
          </ac:cxnSpMkLst>
        </pc:cxnChg>
      </pc:sldChg>
      <pc:sldChg chg="addSp modSp add mod">
        <pc:chgData name="Harriet Turner" userId="35d35eb4-5a30-4c6e-90c4-7e76efba73f5" providerId="ADAL" clId="{C3676740-4193-4459-A980-F627F35AB1BA}" dt="2023-01-19T12:54:46.851" v="2498" actId="1037"/>
        <pc:sldMkLst>
          <pc:docMk/>
          <pc:sldMk cId="827383250" sldId="292"/>
        </pc:sldMkLst>
        <pc:spChg chg="add mod">
          <ac:chgData name="Harriet Turner" userId="35d35eb4-5a30-4c6e-90c4-7e76efba73f5" providerId="ADAL" clId="{C3676740-4193-4459-A980-F627F35AB1BA}" dt="2023-01-19T12:54:46.851" v="2498" actId="1037"/>
          <ac:spMkLst>
            <pc:docMk/>
            <pc:sldMk cId="827383250" sldId="292"/>
            <ac:spMk id="23" creationId="{8D1C5F67-3E5D-6586-9EBF-3B1DC6DBC54B}"/>
          </ac:spMkLst>
        </pc:spChg>
        <pc:cxnChg chg="add mod">
          <ac:chgData name="Harriet Turner" userId="35d35eb4-5a30-4c6e-90c4-7e76efba73f5" providerId="ADAL" clId="{C3676740-4193-4459-A980-F627F35AB1BA}" dt="2023-01-19T12:54:28.541" v="2493" actId="14100"/>
          <ac:cxnSpMkLst>
            <pc:docMk/>
            <pc:sldMk cId="827383250" sldId="292"/>
            <ac:cxnSpMk id="5" creationId="{76A1389E-E02A-6523-CB3A-CA6CF87C00CD}"/>
          </ac:cxnSpMkLst>
        </pc:cxnChg>
      </pc:sldChg>
      <pc:sldChg chg="addSp delSp modSp add mod">
        <pc:chgData name="Harriet Turner" userId="35d35eb4-5a30-4c6e-90c4-7e76efba73f5" providerId="ADAL" clId="{C3676740-4193-4459-A980-F627F35AB1BA}" dt="2023-01-19T14:18:55.553" v="3391" actId="478"/>
        <pc:sldMkLst>
          <pc:docMk/>
          <pc:sldMk cId="1592172348" sldId="293"/>
        </pc:sldMkLst>
        <pc:spChg chg="add mod">
          <ac:chgData name="Harriet Turner" userId="35d35eb4-5a30-4c6e-90c4-7e76efba73f5" providerId="ADAL" clId="{C3676740-4193-4459-A980-F627F35AB1BA}" dt="2023-01-19T12:55:06.651" v="2506" actId="1036"/>
          <ac:spMkLst>
            <pc:docMk/>
            <pc:sldMk cId="1592172348" sldId="293"/>
            <ac:spMk id="4" creationId="{EAB8E4BC-E066-D410-274D-4B2608310899}"/>
          </ac:spMkLst>
        </pc:spChg>
        <pc:cxnChg chg="add mod">
          <ac:chgData name="Harriet Turner" userId="35d35eb4-5a30-4c6e-90c4-7e76efba73f5" providerId="ADAL" clId="{C3676740-4193-4459-A980-F627F35AB1BA}" dt="2023-01-19T12:55:06.651" v="2506" actId="1036"/>
          <ac:cxnSpMkLst>
            <pc:docMk/>
            <pc:sldMk cId="1592172348" sldId="293"/>
            <ac:cxnSpMk id="8" creationId="{3A6D212B-8601-B25B-CA70-512FB1E731A3}"/>
          </ac:cxnSpMkLst>
        </pc:cxnChg>
        <pc:cxnChg chg="add del mod">
          <ac:chgData name="Harriet Turner" userId="35d35eb4-5a30-4c6e-90c4-7e76efba73f5" providerId="ADAL" clId="{C3676740-4193-4459-A980-F627F35AB1BA}" dt="2023-01-19T14:18:55.553" v="3391" actId="478"/>
          <ac:cxnSpMkLst>
            <pc:docMk/>
            <pc:sldMk cId="1592172348" sldId="293"/>
            <ac:cxnSpMk id="24" creationId="{633AAFAB-234F-531D-06C2-5002602AE5B3}"/>
          </ac:cxnSpMkLst>
        </pc:cxnChg>
      </pc:sldChg>
      <pc:sldChg chg="addSp delSp modSp add mod ord">
        <pc:chgData name="Harriet Turner" userId="35d35eb4-5a30-4c6e-90c4-7e76efba73f5" providerId="ADAL" clId="{C3676740-4193-4459-A980-F627F35AB1BA}" dt="2023-01-19T17:27:28.832" v="4553" actId="208"/>
        <pc:sldMkLst>
          <pc:docMk/>
          <pc:sldMk cId="2194625881" sldId="294"/>
        </pc:sldMkLst>
        <pc:spChg chg="mod">
          <ac:chgData name="Harriet Turner" userId="35d35eb4-5a30-4c6e-90c4-7e76efba73f5" providerId="ADAL" clId="{C3676740-4193-4459-A980-F627F35AB1BA}" dt="2023-01-19T17:27:28.832" v="4553" actId="208"/>
          <ac:spMkLst>
            <pc:docMk/>
            <pc:sldMk cId="2194625881" sldId="294"/>
            <ac:spMk id="6" creationId="{F301D4A2-A238-2547-A611-F7634AF03E82}"/>
          </ac:spMkLst>
        </pc:spChg>
        <pc:spChg chg="del">
          <ac:chgData name="Harriet Turner" userId="35d35eb4-5a30-4c6e-90c4-7e76efba73f5" providerId="ADAL" clId="{C3676740-4193-4459-A980-F627F35AB1BA}" dt="2023-01-19T17:27:23.330" v="4550" actId="478"/>
          <ac:spMkLst>
            <pc:docMk/>
            <pc:sldMk cId="2194625881" sldId="294"/>
            <ac:spMk id="7" creationId="{0B1823F6-6146-9B90-9D7A-A30C3B8FD5C4}"/>
          </ac:spMkLst>
        </pc:spChg>
        <pc:picChg chg="add">
          <ac:chgData name="Harriet Turner" userId="35d35eb4-5a30-4c6e-90c4-7e76efba73f5" providerId="ADAL" clId="{C3676740-4193-4459-A980-F627F35AB1BA}" dt="2023-01-19T17:27:19.331" v="4549"/>
          <ac:picMkLst>
            <pc:docMk/>
            <pc:sldMk cId="2194625881" sldId="294"/>
            <ac:picMk id="1026" creationId="{799489F9-84E0-66DF-98E3-8F97EE631DCB}"/>
          </ac:picMkLst>
        </pc:picChg>
      </pc:sldChg>
      <pc:sldChg chg="modSp add mod">
        <pc:chgData name="Harriet Turner" userId="35d35eb4-5a30-4c6e-90c4-7e76efba73f5" providerId="ADAL" clId="{C3676740-4193-4459-A980-F627F35AB1BA}" dt="2023-02-14T14:36:12.321" v="8753" actId="20577"/>
        <pc:sldMkLst>
          <pc:docMk/>
          <pc:sldMk cId="1242380233" sldId="295"/>
        </pc:sldMkLst>
        <pc:spChg chg="mod">
          <ac:chgData name="Harriet Turner" userId="35d35eb4-5a30-4c6e-90c4-7e76efba73f5" providerId="ADAL" clId="{C3676740-4193-4459-A980-F627F35AB1BA}" dt="2023-01-30T10:54:17.764" v="5910" actId="20577"/>
          <ac:spMkLst>
            <pc:docMk/>
            <pc:sldMk cId="1242380233" sldId="295"/>
            <ac:spMk id="2" creationId="{71E2C44B-34E8-4292-27FE-81076560CBC4}"/>
          </ac:spMkLst>
        </pc:spChg>
        <pc:spChg chg="mod">
          <ac:chgData name="Harriet Turner" userId="35d35eb4-5a30-4c6e-90c4-7e76efba73f5" providerId="ADAL" clId="{C3676740-4193-4459-A980-F627F35AB1BA}" dt="2023-02-14T14:36:12.321" v="8753" actId="20577"/>
          <ac:spMkLst>
            <pc:docMk/>
            <pc:sldMk cId="1242380233" sldId="295"/>
            <ac:spMk id="3" creationId="{5F68ABCC-8051-2E54-9E9B-4243567E9242}"/>
          </ac:spMkLst>
        </pc:spChg>
      </pc:sldChg>
      <pc:sldChg chg="addSp delSp modSp add mod">
        <pc:chgData name="Harriet Turner" userId="35d35eb4-5a30-4c6e-90c4-7e76efba73f5" providerId="ADAL" clId="{C3676740-4193-4459-A980-F627F35AB1BA}" dt="2023-01-30T10:57:37.174" v="6126" actId="1076"/>
        <pc:sldMkLst>
          <pc:docMk/>
          <pc:sldMk cId="1935338298" sldId="296"/>
        </pc:sldMkLst>
        <pc:spChg chg="mod">
          <ac:chgData name="Harriet Turner" userId="35d35eb4-5a30-4c6e-90c4-7e76efba73f5" providerId="ADAL" clId="{C3676740-4193-4459-A980-F627F35AB1BA}" dt="2023-01-30T10:57:11.979" v="6120" actId="20577"/>
          <ac:spMkLst>
            <pc:docMk/>
            <pc:sldMk cId="1935338298" sldId="296"/>
            <ac:spMk id="2" creationId="{71E2C44B-34E8-4292-27FE-81076560CBC4}"/>
          </ac:spMkLst>
        </pc:spChg>
        <pc:spChg chg="del">
          <ac:chgData name="Harriet Turner" userId="35d35eb4-5a30-4c6e-90c4-7e76efba73f5" providerId="ADAL" clId="{C3676740-4193-4459-A980-F627F35AB1BA}" dt="2023-01-30T10:57:15.050" v="6121" actId="478"/>
          <ac:spMkLst>
            <pc:docMk/>
            <pc:sldMk cId="1935338298" sldId="296"/>
            <ac:spMk id="3" creationId="{5F68ABCC-8051-2E54-9E9B-4243567E9242}"/>
          </ac:spMkLst>
        </pc:spChg>
        <pc:spChg chg="add del mod">
          <ac:chgData name="Harriet Turner" userId="35d35eb4-5a30-4c6e-90c4-7e76efba73f5" providerId="ADAL" clId="{C3676740-4193-4459-A980-F627F35AB1BA}" dt="2023-01-30T10:57:18.299" v="6122" actId="478"/>
          <ac:spMkLst>
            <pc:docMk/>
            <pc:sldMk cId="1935338298" sldId="296"/>
            <ac:spMk id="5" creationId="{0EDDAD35-2650-12FB-2D98-122CCC72DBF1}"/>
          </ac:spMkLst>
        </pc:spChg>
        <pc:picChg chg="add mod">
          <ac:chgData name="Harriet Turner" userId="35d35eb4-5a30-4c6e-90c4-7e76efba73f5" providerId="ADAL" clId="{C3676740-4193-4459-A980-F627F35AB1BA}" dt="2023-01-30T10:57:37.174" v="6126" actId="1076"/>
          <ac:picMkLst>
            <pc:docMk/>
            <pc:sldMk cId="1935338298" sldId="296"/>
            <ac:picMk id="8" creationId="{A4B3CF71-0E14-690B-B945-3C17450CB35D}"/>
          </ac:picMkLst>
        </pc:picChg>
      </pc:sldChg>
      <pc:sldChg chg="addSp delSp modSp add mod">
        <pc:chgData name="Harriet Turner" userId="35d35eb4-5a30-4c6e-90c4-7e76efba73f5" providerId="ADAL" clId="{C3676740-4193-4459-A980-F627F35AB1BA}" dt="2023-01-30T10:58:39.608" v="6147" actId="1076"/>
        <pc:sldMkLst>
          <pc:docMk/>
          <pc:sldMk cId="3214376339" sldId="297"/>
        </pc:sldMkLst>
        <pc:spChg chg="mod">
          <ac:chgData name="Harriet Turner" userId="35d35eb4-5a30-4c6e-90c4-7e76efba73f5" providerId="ADAL" clId="{C3676740-4193-4459-A980-F627F35AB1BA}" dt="2023-01-30T10:57:59.951" v="6142" actId="20577"/>
          <ac:spMkLst>
            <pc:docMk/>
            <pc:sldMk cId="3214376339" sldId="297"/>
            <ac:spMk id="2" creationId="{71E2C44B-34E8-4292-27FE-81076560CBC4}"/>
          </ac:spMkLst>
        </pc:spChg>
        <pc:spChg chg="del">
          <ac:chgData name="Harriet Turner" userId="35d35eb4-5a30-4c6e-90c4-7e76efba73f5" providerId="ADAL" clId="{C3676740-4193-4459-A980-F627F35AB1BA}" dt="2023-01-30T10:58:02.356" v="6143" actId="478"/>
          <ac:spMkLst>
            <pc:docMk/>
            <pc:sldMk cId="3214376339" sldId="297"/>
            <ac:spMk id="3" creationId="{5F68ABCC-8051-2E54-9E9B-4243567E9242}"/>
          </ac:spMkLst>
        </pc:spChg>
        <pc:spChg chg="add del mod">
          <ac:chgData name="Harriet Turner" userId="35d35eb4-5a30-4c6e-90c4-7e76efba73f5" providerId="ADAL" clId="{C3676740-4193-4459-A980-F627F35AB1BA}" dt="2023-01-30T10:58:03.463" v="6144" actId="478"/>
          <ac:spMkLst>
            <pc:docMk/>
            <pc:sldMk cId="3214376339" sldId="297"/>
            <ac:spMk id="5" creationId="{3DA01AF4-B052-C546-020E-50F3F12B3181}"/>
          </ac:spMkLst>
        </pc:spChg>
        <pc:picChg chg="add mod">
          <ac:chgData name="Harriet Turner" userId="35d35eb4-5a30-4c6e-90c4-7e76efba73f5" providerId="ADAL" clId="{C3676740-4193-4459-A980-F627F35AB1BA}" dt="2023-01-30T10:58:39.608" v="6147" actId="1076"/>
          <ac:picMkLst>
            <pc:docMk/>
            <pc:sldMk cId="3214376339" sldId="297"/>
            <ac:picMk id="8" creationId="{9AFC37EB-7218-A7CE-3FF0-80C4B8FA1DB7}"/>
          </ac:picMkLst>
        </pc:picChg>
      </pc:sldChg>
      <pc:sldChg chg="addSp delSp modSp add mod">
        <pc:chgData name="Harriet Turner" userId="35d35eb4-5a30-4c6e-90c4-7e76efba73f5" providerId="ADAL" clId="{C3676740-4193-4459-A980-F627F35AB1BA}" dt="2023-01-30T11:28:28.789" v="6191" actId="1076"/>
        <pc:sldMkLst>
          <pc:docMk/>
          <pc:sldMk cId="423087890" sldId="298"/>
        </pc:sldMkLst>
        <pc:spChg chg="mod">
          <ac:chgData name="Harriet Turner" userId="35d35eb4-5a30-4c6e-90c4-7e76efba73f5" providerId="ADAL" clId="{C3676740-4193-4459-A980-F627F35AB1BA}" dt="2023-01-30T11:28:17.098" v="6186" actId="20577"/>
          <ac:spMkLst>
            <pc:docMk/>
            <pc:sldMk cId="423087890" sldId="298"/>
            <ac:spMk id="2" creationId="{71E2C44B-34E8-4292-27FE-81076560CBC4}"/>
          </ac:spMkLst>
        </pc:spChg>
        <pc:spChg chg="del">
          <ac:chgData name="Harriet Turner" userId="35d35eb4-5a30-4c6e-90c4-7e76efba73f5" providerId="ADAL" clId="{C3676740-4193-4459-A980-F627F35AB1BA}" dt="2023-01-30T11:28:19.340" v="6187" actId="478"/>
          <ac:spMkLst>
            <pc:docMk/>
            <pc:sldMk cId="423087890" sldId="298"/>
            <ac:spMk id="3" creationId="{5F68ABCC-8051-2E54-9E9B-4243567E9242}"/>
          </ac:spMkLst>
        </pc:spChg>
        <pc:spChg chg="add del mod">
          <ac:chgData name="Harriet Turner" userId="35d35eb4-5a30-4c6e-90c4-7e76efba73f5" providerId="ADAL" clId="{C3676740-4193-4459-A980-F627F35AB1BA}" dt="2023-01-30T11:28:20.483" v="6188" actId="478"/>
          <ac:spMkLst>
            <pc:docMk/>
            <pc:sldMk cId="423087890" sldId="298"/>
            <ac:spMk id="5" creationId="{6F903558-9C78-CB36-44C8-D4853DED05DE}"/>
          </ac:spMkLst>
        </pc:spChg>
        <pc:picChg chg="add mod">
          <ac:chgData name="Harriet Turner" userId="35d35eb4-5a30-4c6e-90c4-7e76efba73f5" providerId="ADAL" clId="{C3676740-4193-4459-A980-F627F35AB1BA}" dt="2023-01-30T11:28:28.789" v="6191" actId="1076"/>
          <ac:picMkLst>
            <pc:docMk/>
            <pc:sldMk cId="423087890" sldId="298"/>
            <ac:picMk id="8" creationId="{BB7742EC-DCD4-F011-20D4-3990AE164B5F}"/>
          </ac:picMkLst>
        </pc:picChg>
      </pc:sldChg>
      <pc:sldChg chg="modSp add mod ord">
        <pc:chgData name="Harriet Turner" userId="35d35eb4-5a30-4c6e-90c4-7e76efba73f5" providerId="ADAL" clId="{C3676740-4193-4459-A980-F627F35AB1BA}" dt="2023-01-30T11:30:44.504" v="6533" actId="20577"/>
        <pc:sldMkLst>
          <pc:docMk/>
          <pc:sldMk cId="125717295" sldId="299"/>
        </pc:sldMkLst>
        <pc:spChg chg="mod">
          <ac:chgData name="Harriet Turner" userId="35d35eb4-5a30-4c6e-90c4-7e76efba73f5" providerId="ADAL" clId="{C3676740-4193-4459-A980-F627F35AB1BA}" dt="2023-01-30T11:29:04.570" v="6194"/>
          <ac:spMkLst>
            <pc:docMk/>
            <pc:sldMk cId="125717295" sldId="299"/>
            <ac:spMk id="2" creationId="{71E2C44B-34E8-4292-27FE-81076560CBC4}"/>
          </ac:spMkLst>
        </pc:spChg>
        <pc:spChg chg="mod">
          <ac:chgData name="Harriet Turner" userId="35d35eb4-5a30-4c6e-90c4-7e76efba73f5" providerId="ADAL" clId="{C3676740-4193-4459-A980-F627F35AB1BA}" dt="2023-01-30T11:30:44.504" v="6533" actId="20577"/>
          <ac:spMkLst>
            <pc:docMk/>
            <pc:sldMk cId="125717295" sldId="299"/>
            <ac:spMk id="3" creationId="{5F68ABCC-8051-2E54-9E9B-4243567E9242}"/>
          </ac:spMkLst>
        </pc:spChg>
      </pc:sldChg>
      <pc:sldChg chg="addSp delSp modSp add mod">
        <pc:chgData name="Harriet Turner" userId="35d35eb4-5a30-4c6e-90c4-7e76efba73f5" providerId="ADAL" clId="{C3676740-4193-4459-A980-F627F35AB1BA}" dt="2023-01-30T11:31:25.280" v="6554" actId="1076"/>
        <pc:sldMkLst>
          <pc:docMk/>
          <pc:sldMk cId="169998598" sldId="300"/>
        </pc:sldMkLst>
        <pc:spChg chg="mod">
          <ac:chgData name="Harriet Turner" userId="35d35eb4-5a30-4c6e-90c4-7e76efba73f5" providerId="ADAL" clId="{C3676740-4193-4459-A980-F627F35AB1BA}" dt="2023-01-30T11:30:56.025" v="6549" actId="20577"/>
          <ac:spMkLst>
            <pc:docMk/>
            <pc:sldMk cId="169998598" sldId="300"/>
            <ac:spMk id="2" creationId="{71E2C44B-34E8-4292-27FE-81076560CBC4}"/>
          </ac:spMkLst>
        </pc:spChg>
        <pc:spChg chg="del">
          <ac:chgData name="Harriet Turner" userId="35d35eb4-5a30-4c6e-90c4-7e76efba73f5" providerId="ADAL" clId="{C3676740-4193-4459-A980-F627F35AB1BA}" dt="2023-01-30T11:30:49.960" v="6534" actId="478"/>
          <ac:spMkLst>
            <pc:docMk/>
            <pc:sldMk cId="169998598" sldId="300"/>
            <ac:spMk id="3" creationId="{5F68ABCC-8051-2E54-9E9B-4243567E9242}"/>
          </ac:spMkLst>
        </pc:spChg>
        <pc:spChg chg="add del mod">
          <ac:chgData name="Harriet Turner" userId="35d35eb4-5a30-4c6e-90c4-7e76efba73f5" providerId="ADAL" clId="{C3676740-4193-4459-A980-F627F35AB1BA}" dt="2023-01-30T11:30:52.102" v="6535" actId="478"/>
          <ac:spMkLst>
            <pc:docMk/>
            <pc:sldMk cId="169998598" sldId="300"/>
            <ac:spMk id="5" creationId="{BBE0F4E2-AE4C-0A9B-0E32-A52D4A2FF0B4}"/>
          </ac:spMkLst>
        </pc:spChg>
        <pc:picChg chg="add mod">
          <ac:chgData name="Harriet Turner" userId="35d35eb4-5a30-4c6e-90c4-7e76efba73f5" providerId="ADAL" clId="{C3676740-4193-4459-A980-F627F35AB1BA}" dt="2023-01-30T11:31:25.280" v="6554" actId="1076"/>
          <ac:picMkLst>
            <pc:docMk/>
            <pc:sldMk cId="169998598" sldId="300"/>
            <ac:picMk id="8" creationId="{BE4348F8-F0D6-318D-0054-32D7DFCE3EEC}"/>
          </ac:picMkLst>
        </pc:picChg>
      </pc:sldChg>
      <pc:sldChg chg="modSp add mod">
        <pc:chgData name="Harriet Turner" userId="35d35eb4-5a30-4c6e-90c4-7e76efba73f5" providerId="ADAL" clId="{C3676740-4193-4459-A980-F627F35AB1BA}" dt="2023-02-14T14:39:15.773" v="9019" actId="27636"/>
        <pc:sldMkLst>
          <pc:docMk/>
          <pc:sldMk cId="2929610345" sldId="301"/>
        </pc:sldMkLst>
        <pc:spChg chg="mod">
          <ac:chgData name="Harriet Turner" userId="35d35eb4-5a30-4c6e-90c4-7e76efba73f5" providerId="ADAL" clId="{C3676740-4193-4459-A980-F627F35AB1BA}" dt="2023-01-19T14:08:12.198" v="2750" actId="20577"/>
          <ac:spMkLst>
            <pc:docMk/>
            <pc:sldMk cId="2929610345" sldId="301"/>
            <ac:spMk id="2" creationId="{71E2C44B-34E8-4292-27FE-81076560CBC4}"/>
          </ac:spMkLst>
        </pc:spChg>
        <pc:spChg chg="mod">
          <ac:chgData name="Harriet Turner" userId="35d35eb4-5a30-4c6e-90c4-7e76efba73f5" providerId="ADAL" clId="{C3676740-4193-4459-A980-F627F35AB1BA}" dt="2023-02-14T14:39:15.773" v="9019" actId="27636"/>
          <ac:spMkLst>
            <pc:docMk/>
            <pc:sldMk cId="2929610345" sldId="301"/>
            <ac:spMk id="3" creationId="{5F68ABCC-8051-2E54-9E9B-4243567E9242}"/>
          </ac:spMkLst>
        </pc:spChg>
      </pc:sldChg>
      <pc:sldChg chg="addSp modSp add mod">
        <pc:chgData name="Harriet Turner" userId="35d35eb4-5a30-4c6e-90c4-7e76efba73f5" providerId="ADAL" clId="{C3676740-4193-4459-A980-F627F35AB1BA}" dt="2023-01-19T14:19:19.203" v="3421" actId="1076"/>
        <pc:sldMkLst>
          <pc:docMk/>
          <pc:sldMk cId="168261614" sldId="302"/>
        </pc:sldMkLst>
        <pc:spChg chg="add mod">
          <ac:chgData name="Harriet Turner" userId="35d35eb4-5a30-4c6e-90c4-7e76efba73f5" providerId="ADAL" clId="{C3676740-4193-4459-A980-F627F35AB1BA}" dt="2023-01-19T14:19:19.203" v="3421" actId="1076"/>
          <ac:spMkLst>
            <pc:docMk/>
            <pc:sldMk cId="168261614" sldId="302"/>
            <ac:spMk id="22" creationId="{CB43B9BA-D4AB-EB75-68EA-C36F33F5762F}"/>
          </ac:spMkLst>
        </pc:spChg>
        <pc:cxnChg chg="add mod">
          <ac:chgData name="Harriet Turner" userId="35d35eb4-5a30-4c6e-90c4-7e76efba73f5" providerId="ADAL" clId="{C3676740-4193-4459-A980-F627F35AB1BA}" dt="2023-01-19T14:19:00.673" v="3393"/>
          <ac:cxnSpMkLst>
            <pc:docMk/>
            <pc:sldMk cId="168261614" sldId="302"/>
            <ac:cxnSpMk id="24" creationId="{6CF2037E-2FC7-7F8A-6F6C-0A72BFC98203}"/>
          </ac:cxnSpMkLst>
        </pc:cxnChg>
      </pc:sldChg>
      <pc:sldChg chg="addSp delSp modSp add mod">
        <pc:chgData name="Harriet Turner" userId="35d35eb4-5a30-4c6e-90c4-7e76efba73f5" providerId="ADAL" clId="{C3676740-4193-4459-A980-F627F35AB1BA}" dt="2023-02-14T12:50:48.735" v="8554" actId="20577"/>
        <pc:sldMkLst>
          <pc:docMk/>
          <pc:sldMk cId="1425345108" sldId="303"/>
        </pc:sldMkLst>
        <pc:spChg chg="mod">
          <ac:chgData name="Harriet Turner" userId="35d35eb4-5a30-4c6e-90c4-7e76efba73f5" providerId="ADAL" clId="{C3676740-4193-4459-A980-F627F35AB1BA}" dt="2023-02-14T12:50:48.735" v="8554" actId="20577"/>
          <ac:spMkLst>
            <pc:docMk/>
            <pc:sldMk cId="1425345108" sldId="303"/>
            <ac:spMk id="2" creationId="{71E2C44B-34E8-4292-27FE-81076560CBC4}"/>
          </ac:spMkLst>
        </pc:spChg>
        <pc:cxnChg chg="add del mod">
          <ac:chgData name="Harriet Turner" userId="35d35eb4-5a30-4c6e-90c4-7e76efba73f5" providerId="ADAL" clId="{C3676740-4193-4459-A980-F627F35AB1BA}" dt="2023-01-19T14:19:56.449" v="3425" actId="478"/>
          <ac:cxnSpMkLst>
            <pc:docMk/>
            <pc:sldMk cId="1425345108" sldId="303"/>
            <ac:cxnSpMk id="22" creationId="{E1B810A2-F21B-F263-5FC3-58BC2CE7B5B5}"/>
          </ac:cxnSpMkLst>
        </pc:cxnChg>
      </pc:sldChg>
      <pc:sldChg chg="addSp modSp add mod">
        <pc:chgData name="Harriet Turner" userId="35d35eb4-5a30-4c6e-90c4-7e76efba73f5" providerId="ADAL" clId="{C3676740-4193-4459-A980-F627F35AB1BA}" dt="2023-02-14T12:50:52.855" v="8555"/>
        <pc:sldMkLst>
          <pc:docMk/>
          <pc:sldMk cId="1370660924" sldId="304"/>
        </pc:sldMkLst>
        <pc:spChg chg="mod">
          <ac:chgData name="Harriet Turner" userId="35d35eb4-5a30-4c6e-90c4-7e76efba73f5" providerId="ADAL" clId="{C3676740-4193-4459-A980-F627F35AB1BA}" dt="2023-02-14T12:50:52.855" v="8555"/>
          <ac:spMkLst>
            <pc:docMk/>
            <pc:sldMk cId="1370660924" sldId="304"/>
            <ac:spMk id="2" creationId="{71E2C44B-34E8-4292-27FE-81076560CBC4}"/>
          </ac:spMkLst>
        </pc:spChg>
        <pc:spChg chg="add mod">
          <ac:chgData name="Harriet Turner" userId="35d35eb4-5a30-4c6e-90c4-7e76efba73f5" providerId="ADAL" clId="{C3676740-4193-4459-A980-F627F35AB1BA}" dt="2023-01-19T14:20:34.494" v="3450" actId="1036"/>
          <ac:spMkLst>
            <pc:docMk/>
            <pc:sldMk cId="1370660924" sldId="304"/>
            <ac:spMk id="24" creationId="{14F40543-B619-C73D-15AB-E5F419757F55}"/>
          </ac:spMkLst>
        </pc:spChg>
        <pc:cxnChg chg="add mod">
          <ac:chgData name="Harriet Turner" userId="35d35eb4-5a30-4c6e-90c4-7e76efba73f5" providerId="ADAL" clId="{C3676740-4193-4459-A980-F627F35AB1BA}" dt="2023-01-19T14:20:05.592" v="3435" actId="1038"/>
          <ac:cxnSpMkLst>
            <pc:docMk/>
            <pc:sldMk cId="1370660924" sldId="304"/>
            <ac:cxnSpMk id="22" creationId="{FD4CC1CA-FC29-B65E-E815-B4404612ADD1}"/>
          </ac:cxnSpMkLst>
        </pc:cxnChg>
      </pc:sldChg>
      <pc:sldChg chg="addSp delSp modSp add mod">
        <pc:chgData name="Harriet Turner" userId="35d35eb4-5a30-4c6e-90c4-7e76efba73f5" providerId="ADAL" clId="{C3676740-4193-4459-A980-F627F35AB1BA}" dt="2023-02-14T12:51:00.754" v="8559"/>
        <pc:sldMkLst>
          <pc:docMk/>
          <pc:sldMk cId="2621547311" sldId="305"/>
        </pc:sldMkLst>
        <pc:spChg chg="mod">
          <ac:chgData name="Harriet Turner" userId="35d35eb4-5a30-4c6e-90c4-7e76efba73f5" providerId="ADAL" clId="{C3676740-4193-4459-A980-F627F35AB1BA}" dt="2023-02-14T12:51:00.754" v="8559"/>
          <ac:spMkLst>
            <pc:docMk/>
            <pc:sldMk cId="2621547311" sldId="305"/>
            <ac:spMk id="2" creationId="{71E2C44B-34E8-4292-27FE-81076560CBC4}"/>
          </ac:spMkLst>
        </pc:spChg>
        <pc:spChg chg="add mod">
          <ac:chgData name="Harriet Turner" userId="35d35eb4-5a30-4c6e-90c4-7e76efba73f5" providerId="ADAL" clId="{C3676740-4193-4459-A980-F627F35AB1BA}" dt="2023-01-19T14:23:45.645" v="3522" actId="20577"/>
          <ac:spMkLst>
            <pc:docMk/>
            <pc:sldMk cId="2621547311" sldId="305"/>
            <ac:spMk id="38" creationId="{995BEE44-743E-5B31-F408-CD635E87C961}"/>
          </ac:spMkLst>
        </pc:spChg>
        <pc:cxnChg chg="add mod">
          <ac:chgData name="Harriet Turner" userId="35d35eb4-5a30-4c6e-90c4-7e76efba73f5" providerId="ADAL" clId="{C3676740-4193-4459-A980-F627F35AB1BA}" dt="2023-01-19T14:22:50.822" v="3501" actId="14100"/>
          <ac:cxnSpMkLst>
            <pc:docMk/>
            <pc:sldMk cId="2621547311" sldId="305"/>
            <ac:cxnSpMk id="25" creationId="{334234AF-1A60-329D-B8BC-A1AD69B79FE0}"/>
          </ac:cxnSpMkLst>
        </pc:cxnChg>
        <pc:cxnChg chg="add mod">
          <ac:chgData name="Harriet Turner" userId="35d35eb4-5a30-4c6e-90c4-7e76efba73f5" providerId="ADAL" clId="{C3676740-4193-4459-A980-F627F35AB1BA}" dt="2023-01-19T14:20:55.242" v="3453" actId="1076"/>
          <ac:cxnSpMkLst>
            <pc:docMk/>
            <pc:sldMk cId="2621547311" sldId="305"/>
            <ac:cxnSpMk id="26" creationId="{9A381C9D-9880-A82A-7015-29B2F2D17411}"/>
          </ac:cxnSpMkLst>
        </pc:cxnChg>
        <pc:cxnChg chg="add del mod">
          <ac:chgData name="Harriet Turner" userId="35d35eb4-5a30-4c6e-90c4-7e76efba73f5" providerId="ADAL" clId="{C3676740-4193-4459-A980-F627F35AB1BA}" dt="2023-01-19T14:22:11.624" v="3491" actId="478"/>
          <ac:cxnSpMkLst>
            <pc:docMk/>
            <pc:sldMk cId="2621547311" sldId="305"/>
            <ac:cxnSpMk id="28" creationId="{83F8CD70-1AF3-2A49-E46A-6880E855C99E}"/>
          </ac:cxnSpMkLst>
        </pc:cxnChg>
      </pc:sldChg>
      <pc:sldChg chg="delSp modSp add mod ord">
        <pc:chgData name="Harriet Turner" userId="35d35eb4-5a30-4c6e-90c4-7e76efba73f5" providerId="ADAL" clId="{C3676740-4193-4459-A980-F627F35AB1BA}" dt="2023-02-14T12:50:58.174" v="8558"/>
        <pc:sldMkLst>
          <pc:docMk/>
          <pc:sldMk cId="1034120629" sldId="306"/>
        </pc:sldMkLst>
        <pc:spChg chg="mod">
          <ac:chgData name="Harriet Turner" userId="35d35eb4-5a30-4c6e-90c4-7e76efba73f5" providerId="ADAL" clId="{C3676740-4193-4459-A980-F627F35AB1BA}" dt="2023-02-14T12:50:58.174" v="8558"/>
          <ac:spMkLst>
            <pc:docMk/>
            <pc:sldMk cId="1034120629" sldId="306"/>
            <ac:spMk id="2" creationId="{71E2C44B-34E8-4292-27FE-81076560CBC4}"/>
          </ac:spMkLst>
        </pc:spChg>
        <pc:spChg chg="del">
          <ac:chgData name="Harriet Turner" userId="35d35eb4-5a30-4c6e-90c4-7e76efba73f5" providerId="ADAL" clId="{C3676740-4193-4459-A980-F627F35AB1BA}" dt="2023-01-19T14:23:52.842" v="3526" actId="478"/>
          <ac:spMkLst>
            <pc:docMk/>
            <pc:sldMk cId="1034120629" sldId="306"/>
            <ac:spMk id="38" creationId="{995BEE44-743E-5B31-F408-CD635E87C961}"/>
          </ac:spMkLst>
        </pc:spChg>
      </pc:sldChg>
      <pc:sldChg chg="addSp modSp add mod">
        <pc:chgData name="Harriet Turner" userId="35d35eb4-5a30-4c6e-90c4-7e76efba73f5" providerId="ADAL" clId="{C3676740-4193-4459-A980-F627F35AB1BA}" dt="2023-02-14T12:51:03.185" v="8560"/>
        <pc:sldMkLst>
          <pc:docMk/>
          <pc:sldMk cId="4063277847" sldId="307"/>
        </pc:sldMkLst>
        <pc:spChg chg="mod">
          <ac:chgData name="Harriet Turner" userId="35d35eb4-5a30-4c6e-90c4-7e76efba73f5" providerId="ADAL" clId="{C3676740-4193-4459-A980-F627F35AB1BA}" dt="2023-02-14T12:51:03.185" v="8560"/>
          <ac:spMkLst>
            <pc:docMk/>
            <pc:sldMk cId="4063277847" sldId="307"/>
            <ac:spMk id="2" creationId="{71E2C44B-34E8-4292-27FE-81076560CBC4}"/>
          </ac:spMkLst>
        </pc:spChg>
        <pc:cxnChg chg="add mod">
          <ac:chgData name="Harriet Turner" userId="35d35eb4-5a30-4c6e-90c4-7e76efba73f5" providerId="ADAL" clId="{C3676740-4193-4459-A980-F627F35AB1BA}" dt="2023-01-19T14:24:15.289" v="3536" actId="1035"/>
          <ac:cxnSpMkLst>
            <pc:docMk/>
            <pc:sldMk cId="4063277847" sldId="307"/>
            <ac:cxnSpMk id="27" creationId="{8A43BF77-C777-D3B5-0341-A7D7D0ABDFE3}"/>
          </ac:cxnSpMkLst>
        </pc:cxnChg>
      </pc:sldChg>
      <pc:sldChg chg="modSp add mod">
        <pc:chgData name="Harriet Turner" userId="35d35eb4-5a30-4c6e-90c4-7e76efba73f5" providerId="ADAL" clId="{C3676740-4193-4459-A980-F627F35AB1BA}" dt="2023-02-14T12:51:05.649" v="8561"/>
        <pc:sldMkLst>
          <pc:docMk/>
          <pc:sldMk cId="2437000519" sldId="308"/>
        </pc:sldMkLst>
        <pc:spChg chg="mod">
          <ac:chgData name="Harriet Turner" userId="35d35eb4-5a30-4c6e-90c4-7e76efba73f5" providerId="ADAL" clId="{C3676740-4193-4459-A980-F627F35AB1BA}" dt="2023-02-14T12:51:05.649" v="8561"/>
          <ac:spMkLst>
            <pc:docMk/>
            <pc:sldMk cId="2437000519" sldId="308"/>
            <ac:spMk id="2" creationId="{71E2C44B-34E8-4292-27FE-81076560CBC4}"/>
          </ac:spMkLst>
        </pc:spChg>
      </pc:sldChg>
      <pc:sldChg chg="modSp add mod">
        <pc:chgData name="Harriet Turner" userId="35d35eb4-5a30-4c6e-90c4-7e76efba73f5" providerId="ADAL" clId="{C3676740-4193-4459-A980-F627F35AB1BA}" dt="2023-02-14T12:51:07.396" v="8562"/>
        <pc:sldMkLst>
          <pc:docMk/>
          <pc:sldMk cId="2090682305" sldId="309"/>
        </pc:sldMkLst>
        <pc:spChg chg="mod">
          <ac:chgData name="Harriet Turner" userId="35d35eb4-5a30-4c6e-90c4-7e76efba73f5" providerId="ADAL" clId="{C3676740-4193-4459-A980-F627F35AB1BA}" dt="2023-02-14T12:51:07.396" v="8562"/>
          <ac:spMkLst>
            <pc:docMk/>
            <pc:sldMk cId="2090682305" sldId="309"/>
            <ac:spMk id="2" creationId="{71E2C44B-34E8-4292-27FE-81076560CBC4}"/>
          </ac:spMkLst>
        </pc:spChg>
      </pc:sldChg>
      <pc:sldChg chg="addSp delSp modSp add mod">
        <pc:chgData name="Harriet Turner" userId="35d35eb4-5a30-4c6e-90c4-7e76efba73f5" providerId="ADAL" clId="{C3676740-4193-4459-A980-F627F35AB1BA}" dt="2023-02-14T12:50:54.576" v="8556"/>
        <pc:sldMkLst>
          <pc:docMk/>
          <pc:sldMk cId="2630485268" sldId="310"/>
        </pc:sldMkLst>
        <pc:spChg chg="mod">
          <ac:chgData name="Harriet Turner" userId="35d35eb4-5a30-4c6e-90c4-7e76efba73f5" providerId="ADAL" clId="{C3676740-4193-4459-A980-F627F35AB1BA}" dt="2023-02-14T12:50:54.576" v="8556"/>
          <ac:spMkLst>
            <pc:docMk/>
            <pc:sldMk cId="2630485268" sldId="310"/>
            <ac:spMk id="2" creationId="{71E2C44B-34E8-4292-27FE-81076560CBC4}"/>
          </ac:spMkLst>
        </pc:spChg>
        <pc:spChg chg="mod topLvl">
          <ac:chgData name="Harriet Turner" userId="35d35eb4-5a30-4c6e-90c4-7e76efba73f5" providerId="ADAL" clId="{C3676740-4193-4459-A980-F627F35AB1BA}" dt="2023-01-19T14:26:27.495" v="3568" actId="14100"/>
          <ac:spMkLst>
            <pc:docMk/>
            <pc:sldMk cId="2630485268" sldId="310"/>
            <ac:spMk id="27" creationId="{B9D4B6FD-186B-E3CA-4DA6-1FDF6D5E1541}"/>
          </ac:spMkLst>
        </pc:spChg>
        <pc:spChg chg="add mod">
          <ac:chgData name="Harriet Turner" userId="35d35eb4-5a30-4c6e-90c4-7e76efba73f5" providerId="ADAL" clId="{C3676740-4193-4459-A980-F627F35AB1BA}" dt="2023-01-19T14:26:30.831" v="3570" actId="1076"/>
          <ac:spMkLst>
            <pc:docMk/>
            <pc:sldMk cId="2630485268" sldId="310"/>
            <ac:spMk id="28" creationId="{80BC30B1-3E31-F044-83DC-B3B4E9F406AF}"/>
          </ac:spMkLst>
        </pc:spChg>
        <pc:grpChg chg="add del mod">
          <ac:chgData name="Harriet Turner" userId="35d35eb4-5a30-4c6e-90c4-7e76efba73f5" providerId="ADAL" clId="{C3676740-4193-4459-A980-F627F35AB1BA}" dt="2023-01-19T14:25:51.643" v="3561" actId="165"/>
          <ac:grpSpMkLst>
            <pc:docMk/>
            <pc:sldMk cId="2630485268" sldId="310"/>
            <ac:grpSpMk id="25" creationId="{7ED07D82-6346-7A27-8580-6CA104B85C86}"/>
          </ac:grpSpMkLst>
        </pc:grpChg>
        <pc:picChg chg="mod topLvl modCrop">
          <ac:chgData name="Harriet Turner" userId="35d35eb4-5a30-4c6e-90c4-7e76efba73f5" providerId="ADAL" clId="{C3676740-4193-4459-A980-F627F35AB1BA}" dt="2023-01-19T14:27:17.272" v="3575" actId="732"/>
          <ac:picMkLst>
            <pc:docMk/>
            <pc:sldMk cId="2630485268" sldId="310"/>
            <ac:picMk id="26" creationId="{2A87C990-581E-0E98-AAD0-3C6738000409}"/>
          </ac:picMkLst>
        </pc:picChg>
      </pc:sldChg>
      <pc:sldChg chg="modSp add mod ord">
        <pc:chgData name="Harriet Turner" userId="35d35eb4-5a30-4c6e-90c4-7e76efba73f5" providerId="ADAL" clId="{C3676740-4193-4459-A980-F627F35AB1BA}" dt="2023-02-14T12:50:56.375" v="8557"/>
        <pc:sldMkLst>
          <pc:docMk/>
          <pc:sldMk cId="1497500302" sldId="311"/>
        </pc:sldMkLst>
        <pc:spChg chg="mod">
          <ac:chgData name="Harriet Turner" userId="35d35eb4-5a30-4c6e-90c4-7e76efba73f5" providerId="ADAL" clId="{C3676740-4193-4459-A980-F627F35AB1BA}" dt="2023-02-14T12:50:56.375" v="8557"/>
          <ac:spMkLst>
            <pc:docMk/>
            <pc:sldMk cId="1497500302" sldId="311"/>
            <ac:spMk id="2" creationId="{71E2C44B-34E8-4292-27FE-81076560CBC4}"/>
          </ac:spMkLst>
        </pc:spChg>
      </pc:sldChg>
      <pc:sldChg chg="addSp delSp modSp add mod delAnim modAnim">
        <pc:chgData name="Harriet Turner" userId="35d35eb4-5a30-4c6e-90c4-7e76efba73f5" providerId="ADAL" clId="{C3676740-4193-4459-A980-F627F35AB1BA}" dt="2023-02-14T12:51:09.475" v="8563"/>
        <pc:sldMkLst>
          <pc:docMk/>
          <pc:sldMk cId="2389064244" sldId="312"/>
        </pc:sldMkLst>
        <pc:spChg chg="mod">
          <ac:chgData name="Harriet Turner" userId="35d35eb4-5a30-4c6e-90c4-7e76efba73f5" providerId="ADAL" clId="{C3676740-4193-4459-A980-F627F35AB1BA}" dt="2023-02-14T12:51:09.475" v="8563"/>
          <ac:spMkLst>
            <pc:docMk/>
            <pc:sldMk cId="2389064244" sldId="312"/>
            <ac:spMk id="2" creationId="{71E2C44B-34E8-4292-27FE-81076560CBC4}"/>
          </ac:spMkLst>
        </pc:spChg>
        <pc:spChg chg="del">
          <ac:chgData name="Harriet Turner" userId="35d35eb4-5a30-4c6e-90c4-7e76efba73f5" providerId="ADAL" clId="{C3676740-4193-4459-A980-F627F35AB1BA}" dt="2023-01-19T14:47:21.706" v="3680" actId="478"/>
          <ac:spMkLst>
            <pc:docMk/>
            <pc:sldMk cId="2389064244" sldId="312"/>
            <ac:spMk id="24" creationId="{14F40543-B619-C73D-15AB-E5F419757F55}"/>
          </ac:spMkLst>
        </pc:spChg>
        <pc:spChg chg="del mod">
          <ac:chgData name="Harriet Turner" userId="35d35eb4-5a30-4c6e-90c4-7e76efba73f5" providerId="ADAL" clId="{C3676740-4193-4459-A980-F627F35AB1BA}" dt="2023-01-19T14:51:16.252" v="3681" actId="478"/>
          <ac:spMkLst>
            <pc:docMk/>
            <pc:sldMk cId="2389064244" sldId="312"/>
            <ac:spMk id="27" creationId="{B9D4B6FD-186B-E3CA-4DA6-1FDF6D5E1541}"/>
          </ac:spMkLst>
        </pc:spChg>
        <pc:spChg chg="del mod">
          <ac:chgData name="Harriet Turner" userId="35d35eb4-5a30-4c6e-90c4-7e76efba73f5" providerId="ADAL" clId="{C3676740-4193-4459-A980-F627F35AB1BA}" dt="2023-01-19T14:51:16.252" v="3681" actId="478"/>
          <ac:spMkLst>
            <pc:docMk/>
            <pc:sldMk cId="2389064244" sldId="312"/>
            <ac:spMk id="28" creationId="{80BC30B1-3E31-F044-83DC-B3B4E9F406AF}"/>
          </ac:spMkLst>
        </pc:spChg>
        <pc:spChg chg="add mod">
          <ac:chgData name="Harriet Turner" userId="35d35eb4-5a30-4c6e-90c4-7e76efba73f5" providerId="ADAL" clId="{C3676740-4193-4459-A980-F627F35AB1BA}" dt="2023-01-19T14:51:31.386" v="3684"/>
          <ac:spMkLst>
            <pc:docMk/>
            <pc:sldMk cId="2389064244" sldId="312"/>
            <ac:spMk id="30" creationId="{543656CD-502D-F2E4-EF50-9BCD03E5C96D}"/>
          </ac:spMkLst>
        </pc:spChg>
        <pc:spChg chg="add mod">
          <ac:chgData name="Harriet Turner" userId="35d35eb4-5a30-4c6e-90c4-7e76efba73f5" providerId="ADAL" clId="{C3676740-4193-4459-A980-F627F35AB1BA}" dt="2023-01-19T14:51:31.386" v="3684"/>
          <ac:spMkLst>
            <pc:docMk/>
            <pc:sldMk cId="2389064244" sldId="312"/>
            <ac:spMk id="31" creationId="{68787E0F-FADC-827E-AE7E-41A1F613AF77}"/>
          </ac:spMkLst>
        </pc:spChg>
        <pc:picChg chg="add del mod ord modCrop">
          <ac:chgData name="Harriet Turner" userId="35d35eb4-5a30-4c6e-90c4-7e76efba73f5" providerId="ADAL" clId="{C3676740-4193-4459-A980-F627F35AB1BA}" dt="2023-01-19T14:51:16.252" v="3681" actId="478"/>
          <ac:picMkLst>
            <pc:docMk/>
            <pc:sldMk cId="2389064244" sldId="312"/>
            <ac:picMk id="25" creationId="{7E239AE2-299B-7937-3C4A-913725DD5239}"/>
          </ac:picMkLst>
        </pc:picChg>
        <pc:picChg chg="del mod modCrop">
          <ac:chgData name="Harriet Turner" userId="35d35eb4-5a30-4c6e-90c4-7e76efba73f5" providerId="ADAL" clId="{C3676740-4193-4459-A980-F627F35AB1BA}" dt="2023-01-19T14:47:10.139" v="3668" actId="478"/>
          <ac:picMkLst>
            <pc:docMk/>
            <pc:sldMk cId="2389064244" sldId="312"/>
            <ac:picMk id="26" creationId="{2A87C990-581E-0E98-AAD0-3C6738000409}"/>
          </ac:picMkLst>
        </pc:picChg>
        <pc:picChg chg="add mod">
          <ac:chgData name="Harriet Turner" userId="35d35eb4-5a30-4c6e-90c4-7e76efba73f5" providerId="ADAL" clId="{C3676740-4193-4459-A980-F627F35AB1BA}" dt="2023-01-19T14:51:31.386" v="3684"/>
          <ac:picMkLst>
            <pc:docMk/>
            <pc:sldMk cId="2389064244" sldId="312"/>
            <ac:picMk id="29" creationId="{B5B305AA-3575-9A25-1093-911D0A459975}"/>
          </ac:picMkLst>
        </pc:picChg>
      </pc:sldChg>
      <pc:sldChg chg="addSp delSp modSp add mod ord">
        <pc:chgData name="Harriet Turner" userId="35d35eb4-5a30-4c6e-90c4-7e76efba73f5" providerId="ADAL" clId="{C3676740-4193-4459-A980-F627F35AB1BA}" dt="2023-02-14T12:51:17.265" v="8567"/>
        <pc:sldMkLst>
          <pc:docMk/>
          <pc:sldMk cId="1834478298" sldId="313"/>
        </pc:sldMkLst>
        <pc:spChg chg="mod">
          <ac:chgData name="Harriet Turner" userId="35d35eb4-5a30-4c6e-90c4-7e76efba73f5" providerId="ADAL" clId="{C3676740-4193-4459-A980-F627F35AB1BA}" dt="2023-02-14T12:51:17.265" v="8567"/>
          <ac:spMkLst>
            <pc:docMk/>
            <pc:sldMk cId="1834478298" sldId="313"/>
            <ac:spMk id="2" creationId="{71E2C44B-34E8-4292-27FE-81076560CBC4}"/>
          </ac:spMkLst>
        </pc:spChg>
        <pc:spChg chg="add del mod">
          <ac:chgData name="Harriet Turner" userId="35d35eb4-5a30-4c6e-90c4-7e76efba73f5" providerId="ADAL" clId="{C3676740-4193-4459-A980-F627F35AB1BA}" dt="2023-01-19T14:51:29.959" v="3683"/>
          <ac:spMkLst>
            <pc:docMk/>
            <pc:sldMk cId="1834478298" sldId="313"/>
            <ac:spMk id="26" creationId="{65FCFCDC-47CA-6130-413A-28E1974F7505}"/>
          </ac:spMkLst>
        </pc:spChg>
        <pc:spChg chg="add del mod">
          <ac:chgData name="Harriet Turner" userId="35d35eb4-5a30-4c6e-90c4-7e76efba73f5" providerId="ADAL" clId="{C3676740-4193-4459-A980-F627F35AB1BA}" dt="2023-01-19T14:51:29.959" v="3683"/>
          <ac:spMkLst>
            <pc:docMk/>
            <pc:sldMk cId="1834478298" sldId="313"/>
            <ac:spMk id="27" creationId="{FF878267-DFCD-D5B2-C2BE-8D683266A751}"/>
          </ac:spMkLst>
        </pc:spChg>
        <pc:picChg chg="add del mod">
          <ac:chgData name="Harriet Turner" userId="35d35eb4-5a30-4c6e-90c4-7e76efba73f5" providerId="ADAL" clId="{C3676740-4193-4459-A980-F627F35AB1BA}" dt="2023-01-19T14:51:29.959" v="3683"/>
          <ac:picMkLst>
            <pc:docMk/>
            <pc:sldMk cId="1834478298" sldId="313"/>
            <ac:picMk id="25" creationId="{A20F524E-3A53-A311-FB35-8531031963C3}"/>
          </ac:picMkLst>
        </pc:picChg>
        <pc:cxnChg chg="add mod">
          <ac:chgData name="Harriet Turner" userId="35d35eb4-5a30-4c6e-90c4-7e76efba73f5" providerId="ADAL" clId="{C3676740-4193-4459-A980-F627F35AB1BA}" dt="2023-01-19T14:52:03.253" v="3687" actId="14100"/>
          <ac:cxnSpMkLst>
            <pc:docMk/>
            <pc:sldMk cId="1834478298" sldId="313"/>
            <ac:cxnSpMk id="28" creationId="{DF227939-7331-02A4-8B6A-F2714A04D27F}"/>
          </ac:cxnSpMkLst>
        </pc:cxnChg>
      </pc:sldChg>
      <pc:sldChg chg="addSp delSp modSp add mod ord">
        <pc:chgData name="Harriet Turner" userId="35d35eb4-5a30-4c6e-90c4-7e76efba73f5" providerId="ADAL" clId="{C3676740-4193-4459-A980-F627F35AB1BA}" dt="2023-01-19T14:42:31.696" v="3651" actId="1036"/>
        <pc:sldMkLst>
          <pc:docMk/>
          <pc:sldMk cId="1067408101" sldId="314"/>
        </pc:sldMkLst>
        <pc:spChg chg="mod">
          <ac:chgData name="Harriet Turner" userId="35d35eb4-5a30-4c6e-90c4-7e76efba73f5" providerId="ADAL" clId="{C3676740-4193-4459-A980-F627F35AB1BA}" dt="2023-01-19T14:29:04.132" v="3632" actId="20577"/>
          <ac:spMkLst>
            <pc:docMk/>
            <pc:sldMk cId="1067408101" sldId="314"/>
            <ac:spMk id="2" creationId="{71E2C44B-34E8-4292-27FE-81076560CBC4}"/>
          </ac:spMkLst>
        </pc:spChg>
        <pc:spChg chg="del">
          <ac:chgData name="Harriet Turner" userId="35d35eb4-5a30-4c6e-90c4-7e76efba73f5" providerId="ADAL" clId="{C3676740-4193-4459-A980-F627F35AB1BA}" dt="2023-01-19T14:29:05.743" v="3633" actId="478"/>
          <ac:spMkLst>
            <pc:docMk/>
            <pc:sldMk cId="1067408101" sldId="314"/>
            <ac:spMk id="3" creationId="{5F68ABCC-8051-2E54-9E9B-4243567E9242}"/>
          </ac:spMkLst>
        </pc:spChg>
        <pc:spChg chg="add del mod">
          <ac:chgData name="Harriet Turner" userId="35d35eb4-5a30-4c6e-90c4-7e76efba73f5" providerId="ADAL" clId="{C3676740-4193-4459-A980-F627F35AB1BA}" dt="2023-01-19T14:29:07.482" v="3634" actId="478"/>
          <ac:spMkLst>
            <pc:docMk/>
            <pc:sldMk cId="1067408101" sldId="314"/>
            <ac:spMk id="5" creationId="{CCAC60D7-2521-9FB0-CE36-8C9BBEBB0DD6}"/>
          </ac:spMkLst>
        </pc:spChg>
        <pc:spChg chg="add mod">
          <ac:chgData name="Harriet Turner" userId="35d35eb4-5a30-4c6e-90c4-7e76efba73f5" providerId="ADAL" clId="{C3676740-4193-4459-A980-F627F35AB1BA}" dt="2023-01-19T14:42:31.696" v="3651" actId="1036"/>
          <ac:spMkLst>
            <pc:docMk/>
            <pc:sldMk cId="1067408101" sldId="314"/>
            <ac:spMk id="10" creationId="{213192E8-2734-6924-58D5-2815328138F6}"/>
          </ac:spMkLst>
        </pc:spChg>
        <pc:picChg chg="add mod">
          <ac:chgData name="Harriet Turner" userId="35d35eb4-5a30-4c6e-90c4-7e76efba73f5" providerId="ADAL" clId="{C3676740-4193-4459-A980-F627F35AB1BA}" dt="2023-01-19T14:42:23.999" v="3645" actId="1076"/>
          <ac:picMkLst>
            <pc:docMk/>
            <pc:sldMk cId="1067408101" sldId="314"/>
            <ac:picMk id="9" creationId="{F1A4C2DA-46A6-ED55-306E-347BAA1D9CD2}"/>
          </ac:picMkLst>
        </pc:picChg>
      </pc:sldChg>
      <pc:sldChg chg="modSp add mod ord">
        <pc:chgData name="Harriet Turner" userId="35d35eb4-5a30-4c6e-90c4-7e76efba73f5" providerId="ADAL" clId="{C3676740-4193-4459-A980-F627F35AB1BA}" dt="2023-02-14T12:51:12.496" v="8564"/>
        <pc:sldMkLst>
          <pc:docMk/>
          <pc:sldMk cId="2750854367" sldId="315"/>
        </pc:sldMkLst>
        <pc:spChg chg="mod">
          <ac:chgData name="Harriet Turner" userId="35d35eb4-5a30-4c6e-90c4-7e76efba73f5" providerId="ADAL" clId="{C3676740-4193-4459-A980-F627F35AB1BA}" dt="2023-02-14T12:51:12.496" v="8564"/>
          <ac:spMkLst>
            <pc:docMk/>
            <pc:sldMk cId="2750854367" sldId="315"/>
            <ac:spMk id="2" creationId="{71E2C44B-34E8-4292-27FE-81076560CBC4}"/>
          </ac:spMkLst>
        </pc:spChg>
      </pc:sldChg>
      <pc:sldChg chg="new del">
        <pc:chgData name="Harriet Turner" userId="35d35eb4-5a30-4c6e-90c4-7e76efba73f5" providerId="ADAL" clId="{C3676740-4193-4459-A980-F627F35AB1BA}" dt="2023-01-19T17:00:44.128" v="3745" actId="47"/>
        <pc:sldMkLst>
          <pc:docMk/>
          <pc:sldMk cId="1341202146" sldId="316"/>
        </pc:sldMkLst>
      </pc:sldChg>
      <pc:sldChg chg="addSp delSp modSp add mod ord">
        <pc:chgData name="Harriet Turner" userId="35d35eb4-5a30-4c6e-90c4-7e76efba73f5" providerId="ADAL" clId="{C3676740-4193-4459-A980-F627F35AB1BA}" dt="2023-01-19T17:17:10.480" v="3950" actId="1076"/>
        <pc:sldMkLst>
          <pc:docMk/>
          <pc:sldMk cId="2759390640" sldId="316"/>
        </pc:sldMkLst>
        <pc:spChg chg="mod">
          <ac:chgData name="Harriet Turner" userId="35d35eb4-5a30-4c6e-90c4-7e76efba73f5" providerId="ADAL" clId="{C3676740-4193-4459-A980-F627F35AB1BA}" dt="2023-01-19T17:02:00.573" v="3776" actId="20577"/>
          <ac:spMkLst>
            <pc:docMk/>
            <pc:sldMk cId="2759390640" sldId="316"/>
            <ac:spMk id="2" creationId="{71E2C44B-34E8-4292-27FE-81076560CBC4}"/>
          </ac:spMkLst>
        </pc:spChg>
        <pc:spChg chg="del">
          <ac:chgData name="Harriet Turner" userId="35d35eb4-5a30-4c6e-90c4-7e76efba73f5" providerId="ADAL" clId="{C3676740-4193-4459-A980-F627F35AB1BA}" dt="2023-01-19T17:01:37.380" v="3759" actId="478"/>
          <ac:spMkLst>
            <pc:docMk/>
            <pc:sldMk cId="2759390640" sldId="316"/>
            <ac:spMk id="3" creationId="{5F68ABCC-8051-2E54-9E9B-4243567E9242}"/>
          </ac:spMkLst>
        </pc:spChg>
        <pc:spChg chg="add del mod">
          <ac:chgData name="Harriet Turner" userId="35d35eb4-5a30-4c6e-90c4-7e76efba73f5" providerId="ADAL" clId="{C3676740-4193-4459-A980-F627F35AB1BA}" dt="2023-01-19T17:01:39.532" v="3760" actId="478"/>
          <ac:spMkLst>
            <pc:docMk/>
            <pc:sldMk cId="2759390640" sldId="316"/>
            <ac:spMk id="8" creationId="{26715224-73C8-75A4-3B3B-D1BF0CDBCB47}"/>
          </ac:spMkLst>
        </pc:spChg>
        <pc:picChg chg="add mod">
          <ac:chgData name="Harriet Turner" userId="35d35eb4-5a30-4c6e-90c4-7e76efba73f5" providerId="ADAL" clId="{C3676740-4193-4459-A980-F627F35AB1BA}" dt="2023-01-19T17:17:10.480" v="3950" actId="1076"/>
          <ac:picMkLst>
            <pc:docMk/>
            <pc:sldMk cId="2759390640" sldId="316"/>
            <ac:picMk id="4" creationId="{FE63142C-98DB-4315-2A09-737828DCB05E}"/>
          </ac:picMkLst>
        </pc:picChg>
      </pc:sldChg>
      <pc:sldChg chg="addSp delSp modSp add mod">
        <pc:chgData name="Harriet Turner" userId="35d35eb4-5a30-4c6e-90c4-7e76efba73f5" providerId="ADAL" clId="{C3676740-4193-4459-A980-F627F35AB1BA}" dt="2023-01-19T17:02:21.711" v="3792" actId="1076"/>
        <pc:sldMkLst>
          <pc:docMk/>
          <pc:sldMk cId="1306169965" sldId="317"/>
        </pc:sldMkLst>
        <pc:spChg chg="mod">
          <ac:chgData name="Harriet Turner" userId="35d35eb4-5a30-4c6e-90c4-7e76efba73f5" providerId="ADAL" clId="{C3676740-4193-4459-A980-F627F35AB1BA}" dt="2023-01-19T17:02:07.830" v="3788" actId="20577"/>
          <ac:spMkLst>
            <pc:docMk/>
            <pc:sldMk cId="1306169965" sldId="317"/>
            <ac:spMk id="2" creationId="{71E2C44B-34E8-4292-27FE-81076560CBC4}"/>
          </ac:spMkLst>
        </pc:spChg>
        <pc:picChg chg="add mod">
          <ac:chgData name="Harriet Turner" userId="35d35eb4-5a30-4c6e-90c4-7e76efba73f5" providerId="ADAL" clId="{C3676740-4193-4459-A980-F627F35AB1BA}" dt="2023-01-19T17:02:21.711" v="3792" actId="1076"/>
          <ac:picMkLst>
            <pc:docMk/>
            <pc:sldMk cId="1306169965" sldId="317"/>
            <ac:picMk id="3" creationId="{7E785766-C5EC-43C0-89FD-7EB9E48F8076}"/>
          </ac:picMkLst>
        </pc:picChg>
        <pc:picChg chg="del">
          <ac:chgData name="Harriet Turner" userId="35d35eb4-5a30-4c6e-90c4-7e76efba73f5" providerId="ADAL" clId="{C3676740-4193-4459-A980-F627F35AB1BA}" dt="2023-01-19T17:02:09.330" v="3789" actId="478"/>
          <ac:picMkLst>
            <pc:docMk/>
            <pc:sldMk cId="1306169965" sldId="317"/>
            <ac:picMk id="4" creationId="{FE63142C-98DB-4315-2A09-737828DCB05E}"/>
          </ac:picMkLst>
        </pc:picChg>
      </pc:sldChg>
      <pc:sldChg chg="delSp modSp add mod modAnim">
        <pc:chgData name="Harriet Turner" userId="35d35eb4-5a30-4c6e-90c4-7e76efba73f5" providerId="ADAL" clId="{C3676740-4193-4459-A980-F627F35AB1BA}" dt="2023-01-19T17:14:42.192" v="3945"/>
        <pc:sldMkLst>
          <pc:docMk/>
          <pc:sldMk cId="2427816994" sldId="318"/>
        </pc:sldMkLst>
        <pc:spChg chg="mod">
          <ac:chgData name="Harriet Turner" userId="35d35eb4-5a30-4c6e-90c4-7e76efba73f5" providerId="ADAL" clId="{C3676740-4193-4459-A980-F627F35AB1BA}" dt="2023-01-19T17:10:08.493" v="3922" actId="208"/>
          <ac:spMkLst>
            <pc:docMk/>
            <pc:sldMk cId="2427816994" sldId="318"/>
            <ac:spMk id="19" creationId="{F30B92FC-3E59-EC4B-2C8B-388E69F66694}"/>
          </ac:spMkLst>
        </pc:spChg>
        <pc:spChg chg="del">
          <ac:chgData name="Harriet Turner" userId="35d35eb4-5a30-4c6e-90c4-7e76efba73f5" providerId="ADAL" clId="{C3676740-4193-4459-A980-F627F35AB1BA}" dt="2023-01-19T17:09:52.710" v="3919" actId="478"/>
          <ac:spMkLst>
            <pc:docMk/>
            <pc:sldMk cId="2427816994" sldId="318"/>
            <ac:spMk id="25" creationId="{0B151AFD-1AE6-3FD0-B820-10AD6CF14137}"/>
          </ac:spMkLst>
        </pc:spChg>
        <pc:cxnChg chg="del">
          <ac:chgData name="Harriet Turner" userId="35d35eb4-5a30-4c6e-90c4-7e76efba73f5" providerId="ADAL" clId="{C3676740-4193-4459-A980-F627F35AB1BA}" dt="2023-01-19T17:09:53.167" v="3920" actId="478"/>
          <ac:cxnSpMkLst>
            <pc:docMk/>
            <pc:sldMk cId="2427816994" sldId="318"/>
            <ac:cxnSpMk id="24" creationId="{ED176172-3235-BA0F-9978-1151910850AF}"/>
          </ac:cxnSpMkLst>
        </pc:cxnChg>
      </pc:sldChg>
      <pc:sldChg chg="add">
        <pc:chgData name="Harriet Turner" userId="35d35eb4-5a30-4c6e-90c4-7e76efba73f5" providerId="ADAL" clId="{C3676740-4193-4459-A980-F627F35AB1BA}" dt="2023-01-19T17:09:03.231" v="3911"/>
        <pc:sldMkLst>
          <pc:docMk/>
          <pc:sldMk cId="107109812" sldId="319"/>
        </pc:sldMkLst>
      </pc:sldChg>
      <pc:sldChg chg="add del">
        <pc:chgData name="Harriet Turner" userId="35d35eb4-5a30-4c6e-90c4-7e76efba73f5" providerId="ADAL" clId="{C3676740-4193-4459-A980-F627F35AB1BA}" dt="2023-01-19T17:15:39.859" v="3946" actId="47"/>
        <pc:sldMkLst>
          <pc:docMk/>
          <pc:sldMk cId="2997862524" sldId="320"/>
        </pc:sldMkLst>
      </pc:sldChg>
      <pc:sldChg chg="add">
        <pc:chgData name="Harriet Turner" userId="35d35eb4-5a30-4c6e-90c4-7e76efba73f5" providerId="ADAL" clId="{C3676740-4193-4459-A980-F627F35AB1BA}" dt="2023-01-19T17:09:23.290" v="3916"/>
        <pc:sldMkLst>
          <pc:docMk/>
          <pc:sldMk cId="1105438970" sldId="321"/>
        </pc:sldMkLst>
      </pc:sldChg>
      <pc:sldChg chg="new del">
        <pc:chgData name="Harriet Turner" userId="35d35eb4-5a30-4c6e-90c4-7e76efba73f5" providerId="ADAL" clId="{C3676740-4193-4459-A980-F627F35AB1BA}" dt="2023-01-19T17:17:31.004" v="3952" actId="47"/>
        <pc:sldMkLst>
          <pc:docMk/>
          <pc:sldMk cId="1585853094" sldId="322"/>
        </pc:sldMkLst>
      </pc:sldChg>
      <pc:sldChg chg="modSp add mod">
        <pc:chgData name="Harriet Turner" userId="35d35eb4-5a30-4c6e-90c4-7e76efba73f5" providerId="ADAL" clId="{C3676740-4193-4459-A980-F627F35AB1BA}" dt="2023-01-19T17:25:08.672" v="4512" actId="20577"/>
        <pc:sldMkLst>
          <pc:docMk/>
          <pc:sldMk cId="2782068492" sldId="322"/>
        </pc:sldMkLst>
        <pc:spChg chg="mod">
          <ac:chgData name="Harriet Turner" userId="35d35eb4-5a30-4c6e-90c4-7e76efba73f5" providerId="ADAL" clId="{C3676740-4193-4459-A980-F627F35AB1BA}" dt="2023-01-19T17:23:32.984" v="4370" actId="2711"/>
          <ac:spMkLst>
            <pc:docMk/>
            <pc:sldMk cId="2782068492" sldId="322"/>
            <ac:spMk id="2" creationId="{71E2C44B-34E8-4292-27FE-81076560CBC4}"/>
          </ac:spMkLst>
        </pc:spChg>
        <pc:spChg chg="mod">
          <ac:chgData name="Harriet Turner" userId="35d35eb4-5a30-4c6e-90c4-7e76efba73f5" providerId="ADAL" clId="{C3676740-4193-4459-A980-F627F35AB1BA}" dt="2023-01-19T17:25:08.672" v="4512" actId="20577"/>
          <ac:spMkLst>
            <pc:docMk/>
            <pc:sldMk cId="2782068492" sldId="322"/>
            <ac:spMk id="3" creationId="{5F68ABCC-8051-2E54-9E9B-4243567E9242}"/>
          </ac:spMkLst>
        </pc:spChg>
      </pc:sldChg>
      <pc:sldChg chg="addSp delSp modSp add mod">
        <pc:chgData name="Harriet Turner" userId="35d35eb4-5a30-4c6e-90c4-7e76efba73f5" providerId="ADAL" clId="{C3676740-4193-4459-A980-F627F35AB1BA}" dt="2023-01-19T17:21:06.590" v="4278" actId="207"/>
        <pc:sldMkLst>
          <pc:docMk/>
          <pc:sldMk cId="400743210" sldId="323"/>
        </pc:sldMkLst>
        <pc:spChg chg="mod">
          <ac:chgData name="Harriet Turner" userId="35d35eb4-5a30-4c6e-90c4-7e76efba73f5" providerId="ADAL" clId="{C3676740-4193-4459-A980-F627F35AB1BA}" dt="2023-01-19T17:21:06.590" v="4278" actId="207"/>
          <ac:spMkLst>
            <pc:docMk/>
            <pc:sldMk cId="400743210" sldId="323"/>
            <ac:spMk id="6" creationId="{F301D4A2-A238-2547-A611-F7634AF03E82}"/>
          </ac:spMkLst>
        </pc:spChg>
        <pc:spChg chg="del">
          <ac:chgData name="Harriet Turner" userId="35d35eb4-5a30-4c6e-90c4-7e76efba73f5" providerId="ADAL" clId="{C3676740-4193-4459-A980-F627F35AB1BA}" dt="2023-01-19T17:20:58.873" v="4275" actId="478"/>
          <ac:spMkLst>
            <pc:docMk/>
            <pc:sldMk cId="400743210" sldId="323"/>
            <ac:spMk id="7" creationId="{0B1823F6-6146-9B90-9D7A-A30C3B8FD5C4}"/>
          </ac:spMkLst>
        </pc:spChg>
        <pc:picChg chg="add mod">
          <ac:chgData name="Harriet Turner" userId="35d35eb4-5a30-4c6e-90c4-7e76efba73f5" providerId="ADAL" clId="{C3676740-4193-4459-A980-F627F35AB1BA}" dt="2023-01-19T17:20:53.062" v="4274" actId="962"/>
          <ac:picMkLst>
            <pc:docMk/>
            <pc:sldMk cId="400743210" sldId="323"/>
            <ac:picMk id="5" creationId="{E102910B-8431-1503-B542-E514E152263D}"/>
          </ac:picMkLst>
        </pc:picChg>
      </pc:sldChg>
      <pc:sldChg chg="modSp add mod">
        <pc:chgData name="Harriet Turner" userId="35d35eb4-5a30-4c6e-90c4-7e76efba73f5" providerId="ADAL" clId="{C3676740-4193-4459-A980-F627F35AB1BA}" dt="2023-01-19T17:25:54.712" v="4546" actId="20577"/>
        <pc:sldMkLst>
          <pc:docMk/>
          <pc:sldMk cId="3098565044" sldId="324"/>
        </pc:sldMkLst>
        <pc:spChg chg="mod">
          <ac:chgData name="Harriet Turner" userId="35d35eb4-5a30-4c6e-90c4-7e76efba73f5" providerId="ADAL" clId="{C3676740-4193-4459-A980-F627F35AB1BA}" dt="2023-01-19T17:23:33.493" v="4371" actId="2711"/>
          <ac:spMkLst>
            <pc:docMk/>
            <pc:sldMk cId="3098565044" sldId="324"/>
            <ac:spMk id="2" creationId="{71E2C44B-34E8-4292-27FE-81076560CBC4}"/>
          </ac:spMkLst>
        </pc:spChg>
        <pc:spChg chg="mod">
          <ac:chgData name="Harriet Turner" userId="35d35eb4-5a30-4c6e-90c4-7e76efba73f5" providerId="ADAL" clId="{C3676740-4193-4459-A980-F627F35AB1BA}" dt="2023-01-19T17:25:54.712" v="4546" actId="20577"/>
          <ac:spMkLst>
            <pc:docMk/>
            <pc:sldMk cId="3098565044" sldId="324"/>
            <ac:spMk id="3" creationId="{5F68ABCC-8051-2E54-9E9B-4243567E9242}"/>
          </ac:spMkLst>
        </pc:spChg>
      </pc:sldChg>
      <pc:sldChg chg="addSp delSp modSp add del mod modAnim">
        <pc:chgData name="Harriet Turner" userId="35d35eb4-5a30-4c6e-90c4-7e76efba73f5" providerId="ADAL" clId="{C3676740-4193-4459-A980-F627F35AB1BA}" dt="2023-01-20T10:46:41.432" v="4763" actId="47"/>
        <pc:sldMkLst>
          <pc:docMk/>
          <pc:sldMk cId="1006851488" sldId="325"/>
        </pc:sldMkLst>
        <pc:spChg chg="add mod">
          <ac:chgData name="Harriet Turner" userId="35d35eb4-5a30-4c6e-90c4-7e76efba73f5" providerId="ADAL" clId="{C3676740-4193-4459-A980-F627F35AB1BA}" dt="2023-01-20T10:46:27.611" v="4761"/>
          <ac:spMkLst>
            <pc:docMk/>
            <pc:sldMk cId="1006851488" sldId="325"/>
            <ac:spMk id="4" creationId="{3EC1C565-D891-1752-A504-4BB22C7BDFA3}"/>
          </ac:spMkLst>
        </pc:spChg>
        <pc:spChg chg="del">
          <ac:chgData name="Harriet Turner" userId="35d35eb4-5a30-4c6e-90c4-7e76efba73f5" providerId="ADAL" clId="{C3676740-4193-4459-A980-F627F35AB1BA}" dt="2023-01-20T10:37:49.118" v="4730" actId="478"/>
          <ac:spMkLst>
            <pc:docMk/>
            <pc:sldMk cId="1006851488" sldId="325"/>
            <ac:spMk id="32" creationId="{5CEA12E2-093C-4AAF-7558-CA1BC0E582B4}"/>
          </ac:spMkLst>
        </pc:spChg>
        <pc:picChg chg="add mod ord">
          <ac:chgData name="Harriet Turner" userId="35d35eb4-5a30-4c6e-90c4-7e76efba73f5" providerId="ADAL" clId="{C3676740-4193-4459-A980-F627F35AB1BA}" dt="2023-01-20T10:25:15.409" v="4728" actId="171"/>
          <ac:picMkLst>
            <pc:docMk/>
            <pc:sldMk cId="1006851488" sldId="325"/>
            <ac:picMk id="2" creationId="{DFF1D1CE-9796-08F6-66DC-67885356F4E8}"/>
          </ac:picMkLst>
        </pc:picChg>
        <pc:picChg chg="del">
          <ac:chgData name="Harriet Turner" userId="35d35eb4-5a30-4c6e-90c4-7e76efba73f5" providerId="ADAL" clId="{C3676740-4193-4459-A980-F627F35AB1BA}" dt="2023-01-20T10:25:17.415" v="4729" actId="478"/>
          <ac:picMkLst>
            <pc:docMk/>
            <pc:sldMk cId="1006851488" sldId="325"/>
            <ac:picMk id="20" creationId="{50C678CB-631E-E085-5760-7472125D1D05}"/>
          </ac:picMkLst>
        </pc:picChg>
      </pc:sldChg>
      <pc:sldChg chg="addSp modSp add mod modAnim">
        <pc:chgData name="Harriet Turner" userId="35d35eb4-5a30-4c6e-90c4-7e76efba73f5" providerId="ADAL" clId="{C3676740-4193-4459-A980-F627F35AB1BA}" dt="2023-01-20T10:49:55.586" v="4795" actId="732"/>
        <pc:sldMkLst>
          <pc:docMk/>
          <pc:sldMk cId="732319892" sldId="326"/>
        </pc:sldMkLst>
        <pc:spChg chg="mod">
          <ac:chgData name="Harriet Turner" userId="35d35eb4-5a30-4c6e-90c4-7e76efba73f5" providerId="ADAL" clId="{C3676740-4193-4459-A980-F627F35AB1BA}" dt="2023-01-20T10:43:56.837" v="4749" actId="21"/>
          <ac:spMkLst>
            <pc:docMk/>
            <pc:sldMk cId="732319892" sldId="326"/>
            <ac:spMk id="3" creationId="{7A9094E0-5CE6-4D47-8BE1-3EAA9E2A0B14}"/>
          </ac:spMkLst>
        </pc:spChg>
        <pc:spChg chg="add mod">
          <ac:chgData name="Harriet Turner" userId="35d35eb4-5a30-4c6e-90c4-7e76efba73f5" providerId="ADAL" clId="{C3676740-4193-4459-A980-F627F35AB1BA}" dt="2023-01-20T10:44:46.800" v="4760" actId="1037"/>
          <ac:spMkLst>
            <pc:docMk/>
            <pc:sldMk cId="732319892" sldId="326"/>
            <ac:spMk id="4" creationId="{4118CEFD-21C1-0B86-5474-482B549EB46C}"/>
          </ac:spMkLst>
        </pc:spChg>
        <pc:spChg chg="add mod">
          <ac:chgData name="Harriet Turner" userId="35d35eb4-5a30-4c6e-90c4-7e76efba73f5" providerId="ADAL" clId="{C3676740-4193-4459-A980-F627F35AB1BA}" dt="2023-01-20T10:46:30.161" v="4762"/>
          <ac:spMkLst>
            <pc:docMk/>
            <pc:sldMk cId="732319892" sldId="326"/>
            <ac:spMk id="5" creationId="{60310039-FEF5-9CAA-6CC5-D794B786BAB2}"/>
          </ac:spMkLst>
        </pc:spChg>
        <pc:spChg chg="mod">
          <ac:chgData name="Harriet Turner" userId="35d35eb4-5a30-4c6e-90c4-7e76efba73f5" providerId="ADAL" clId="{C3676740-4193-4459-A980-F627F35AB1BA}" dt="2023-01-20T10:41:24.083" v="4737" actId="1076"/>
          <ac:spMkLst>
            <pc:docMk/>
            <pc:sldMk cId="732319892" sldId="326"/>
            <ac:spMk id="35" creationId="{0C68A77E-CB14-52F4-3C95-0F77645382F4}"/>
          </ac:spMkLst>
        </pc:spChg>
        <pc:picChg chg="mod modCrop">
          <ac:chgData name="Harriet Turner" userId="35d35eb4-5a30-4c6e-90c4-7e76efba73f5" providerId="ADAL" clId="{C3676740-4193-4459-A980-F627F35AB1BA}" dt="2023-01-20T10:49:55.586" v="4795" actId="732"/>
          <ac:picMkLst>
            <pc:docMk/>
            <pc:sldMk cId="732319892" sldId="326"/>
            <ac:picMk id="2" creationId="{DFF1D1CE-9796-08F6-66DC-67885356F4E8}"/>
          </ac:picMkLst>
        </pc:picChg>
      </pc:sldChg>
      <pc:sldChg chg="addSp delSp modSp add mod">
        <pc:chgData name="Harriet Turner" userId="35d35eb4-5a30-4c6e-90c4-7e76efba73f5" providerId="ADAL" clId="{C3676740-4193-4459-A980-F627F35AB1BA}" dt="2023-01-20T14:17:23.894" v="5355" actId="21"/>
        <pc:sldMkLst>
          <pc:docMk/>
          <pc:sldMk cId="291376392" sldId="327"/>
        </pc:sldMkLst>
        <pc:spChg chg="add del mod">
          <ac:chgData name="Harriet Turner" userId="35d35eb4-5a30-4c6e-90c4-7e76efba73f5" providerId="ADAL" clId="{C3676740-4193-4459-A980-F627F35AB1BA}" dt="2023-01-20T10:47:13.413" v="4771" actId="478"/>
          <ac:spMkLst>
            <pc:docMk/>
            <pc:sldMk cId="291376392" sldId="327"/>
            <ac:spMk id="2" creationId="{4448987F-8F82-B457-C350-94C984901220}"/>
          </ac:spMkLst>
        </pc:spChg>
        <pc:picChg chg="add del mod">
          <ac:chgData name="Harriet Turner" userId="35d35eb4-5a30-4c6e-90c4-7e76efba73f5" providerId="ADAL" clId="{C3676740-4193-4459-A980-F627F35AB1BA}" dt="2023-01-20T10:48:48.957" v="4778" actId="478"/>
          <ac:picMkLst>
            <pc:docMk/>
            <pc:sldMk cId="291376392" sldId="327"/>
            <ac:picMk id="1026" creationId="{AE31E0B7-B358-F0F3-9FE0-D0ACBB46FB6D}"/>
          </ac:picMkLst>
        </pc:picChg>
        <pc:picChg chg="add del mod">
          <ac:chgData name="Harriet Turner" userId="35d35eb4-5a30-4c6e-90c4-7e76efba73f5" providerId="ADAL" clId="{C3676740-4193-4459-A980-F627F35AB1BA}" dt="2023-01-20T14:17:23.894" v="5355" actId="21"/>
          <ac:picMkLst>
            <pc:docMk/>
            <pc:sldMk cId="291376392" sldId="327"/>
            <ac:picMk id="1028" creationId="{5406EB7B-FB13-A543-FDA6-07080EF09AC7}"/>
          </ac:picMkLst>
        </pc:picChg>
      </pc:sldChg>
      <pc:sldChg chg="addSp delSp modSp add mod delAnim modAnim">
        <pc:chgData name="Harriet Turner" userId="35d35eb4-5a30-4c6e-90c4-7e76efba73f5" providerId="ADAL" clId="{C3676740-4193-4459-A980-F627F35AB1BA}" dt="2023-01-20T16:11:48.833" v="5591"/>
        <pc:sldMkLst>
          <pc:docMk/>
          <pc:sldMk cId="1307963333" sldId="328"/>
        </pc:sldMkLst>
        <pc:spChg chg="add del mod">
          <ac:chgData name="Harriet Turner" userId="35d35eb4-5a30-4c6e-90c4-7e76efba73f5" providerId="ADAL" clId="{C3676740-4193-4459-A980-F627F35AB1BA}" dt="2023-01-20T11:04:14.569" v="4862" actId="478"/>
          <ac:spMkLst>
            <pc:docMk/>
            <pc:sldMk cId="1307963333" sldId="328"/>
            <ac:spMk id="12" creationId="{75364CB3-2942-F7B2-81CE-AEBD54EAEE40}"/>
          </ac:spMkLst>
        </pc:spChg>
        <pc:spChg chg="add del">
          <ac:chgData name="Harriet Turner" userId="35d35eb4-5a30-4c6e-90c4-7e76efba73f5" providerId="ADAL" clId="{C3676740-4193-4459-A980-F627F35AB1BA}" dt="2023-01-20T11:04:36.341" v="4864" actId="478"/>
          <ac:spMkLst>
            <pc:docMk/>
            <pc:sldMk cId="1307963333" sldId="328"/>
            <ac:spMk id="13" creationId="{373CD271-01A3-8AFD-9B08-EDCEEBFEE3B4}"/>
          </ac:spMkLst>
        </pc:spChg>
        <pc:spChg chg="mod">
          <ac:chgData name="Harriet Turner" userId="35d35eb4-5a30-4c6e-90c4-7e76efba73f5" providerId="ADAL" clId="{C3676740-4193-4459-A980-F627F35AB1BA}" dt="2023-01-20T10:55:59.629" v="4817" actId="1582"/>
          <ac:spMkLst>
            <pc:docMk/>
            <pc:sldMk cId="1307963333" sldId="328"/>
            <ac:spMk id="35" creationId="{0C68A77E-CB14-52F4-3C95-0F77645382F4}"/>
          </ac:spMkLst>
        </pc:spChg>
        <pc:picChg chg="del mod">
          <ac:chgData name="Harriet Turner" userId="35d35eb4-5a30-4c6e-90c4-7e76efba73f5" providerId="ADAL" clId="{C3676740-4193-4459-A980-F627F35AB1BA}" dt="2023-01-20T11:00:41.011" v="4854" actId="478"/>
          <ac:picMkLst>
            <pc:docMk/>
            <pc:sldMk cId="1307963333" sldId="328"/>
            <ac:picMk id="2" creationId="{DFF1D1CE-9796-08F6-66DC-67885356F4E8}"/>
          </ac:picMkLst>
        </pc:picChg>
        <pc:picChg chg="add del mod">
          <ac:chgData name="Harriet Turner" userId="35d35eb4-5a30-4c6e-90c4-7e76efba73f5" providerId="ADAL" clId="{C3676740-4193-4459-A980-F627F35AB1BA}" dt="2023-01-20T10:54:30.316" v="4812" actId="478"/>
          <ac:picMkLst>
            <pc:docMk/>
            <pc:sldMk cId="1307963333" sldId="328"/>
            <ac:picMk id="9" creationId="{2C1221A2-33CE-1462-E085-AACF01DAA76B}"/>
          </ac:picMkLst>
        </pc:picChg>
        <pc:picChg chg="add del mod ord">
          <ac:chgData name="Harriet Turner" userId="35d35eb4-5a30-4c6e-90c4-7e76efba73f5" providerId="ADAL" clId="{C3676740-4193-4459-A980-F627F35AB1BA}" dt="2023-01-20T10:59:36.704" v="4840" actId="478"/>
          <ac:picMkLst>
            <pc:docMk/>
            <pc:sldMk cId="1307963333" sldId="328"/>
            <ac:picMk id="10" creationId="{271031C1-EA5B-3865-FFAA-726F3C0B35F5}"/>
          </ac:picMkLst>
        </pc:picChg>
        <pc:picChg chg="add mod ord">
          <ac:chgData name="Harriet Turner" userId="35d35eb4-5a30-4c6e-90c4-7e76efba73f5" providerId="ADAL" clId="{C3676740-4193-4459-A980-F627F35AB1BA}" dt="2023-01-20T11:00:38.197" v="4853" actId="171"/>
          <ac:picMkLst>
            <pc:docMk/>
            <pc:sldMk cId="1307963333" sldId="328"/>
            <ac:picMk id="11" creationId="{961087A5-4E68-1319-281D-D1FF411B4691}"/>
          </ac:picMkLst>
        </pc:picChg>
      </pc:sldChg>
      <pc:sldChg chg="addSp delSp modSp add mod delAnim">
        <pc:chgData name="Harriet Turner" userId="35d35eb4-5a30-4c6e-90c4-7e76efba73f5" providerId="ADAL" clId="{C3676740-4193-4459-A980-F627F35AB1BA}" dt="2023-02-14T12:27:33.426" v="8548"/>
        <pc:sldMkLst>
          <pc:docMk/>
          <pc:sldMk cId="3796637659" sldId="329"/>
        </pc:sldMkLst>
        <pc:spChg chg="add mod">
          <ac:chgData name="Harriet Turner" userId="35d35eb4-5a30-4c6e-90c4-7e76efba73f5" providerId="ADAL" clId="{C3676740-4193-4459-A980-F627F35AB1BA}" dt="2023-01-20T11:05:34.310" v="4875" actId="688"/>
          <ac:spMkLst>
            <pc:docMk/>
            <pc:sldMk cId="3796637659" sldId="329"/>
            <ac:spMk id="2" creationId="{E54E7379-672C-179A-8973-979077C5B2E5}"/>
          </ac:spMkLst>
        </pc:spChg>
        <pc:spChg chg="mod">
          <ac:chgData name="Harriet Turner" userId="35d35eb4-5a30-4c6e-90c4-7e76efba73f5" providerId="ADAL" clId="{C3676740-4193-4459-A980-F627F35AB1BA}" dt="2023-02-14T12:27:33.426" v="8548"/>
          <ac:spMkLst>
            <pc:docMk/>
            <pc:sldMk cId="3796637659" sldId="329"/>
            <ac:spMk id="3" creationId="{7A9094E0-5CE6-4D47-8BE1-3EAA9E2A0B14}"/>
          </ac:spMkLst>
        </pc:spChg>
        <pc:spChg chg="del">
          <ac:chgData name="Harriet Turner" userId="35d35eb4-5a30-4c6e-90c4-7e76efba73f5" providerId="ADAL" clId="{C3676740-4193-4459-A980-F627F35AB1BA}" dt="2023-02-14T12:27:27.035" v="8547" actId="478"/>
          <ac:spMkLst>
            <pc:docMk/>
            <pc:sldMk cId="3796637659" sldId="329"/>
            <ac:spMk id="4" creationId="{4118CEFD-21C1-0B86-5474-482B549EB46C}"/>
          </ac:spMkLst>
        </pc:spChg>
        <pc:spChg chg="add del mod">
          <ac:chgData name="Harriet Turner" userId="35d35eb4-5a30-4c6e-90c4-7e76efba73f5" providerId="ADAL" clId="{C3676740-4193-4459-A980-F627F35AB1BA}" dt="2023-01-20T11:19:52.649" v="4940"/>
          <ac:spMkLst>
            <pc:docMk/>
            <pc:sldMk cId="3796637659" sldId="329"/>
            <ac:spMk id="9" creationId="{35B1C765-0800-3492-A561-1146A7551888}"/>
          </ac:spMkLst>
        </pc:spChg>
        <pc:spChg chg="add del mod">
          <ac:chgData name="Harriet Turner" userId="35d35eb4-5a30-4c6e-90c4-7e76efba73f5" providerId="ADAL" clId="{C3676740-4193-4459-A980-F627F35AB1BA}" dt="2023-01-20T11:19:52.649" v="4940"/>
          <ac:spMkLst>
            <pc:docMk/>
            <pc:sldMk cId="3796637659" sldId="329"/>
            <ac:spMk id="10" creationId="{EA5916EF-DEA3-9AD1-1363-003A6B8598F8}"/>
          </ac:spMkLst>
        </pc:spChg>
        <pc:spChg chg="mod">
          <ac:chgData name="Harriet Turner" userId="35d35eb4-5a30-4c6e-90c4-7e76efba73f5" providerId="ADAL" clId="{C3676740-4193-4459-A980-F627F35AB1BA}" dt="2023-01-20T11:27:55.937" v="5011" actId="1076"/>
          <ac:spMkLst>
            <pc:docMk/>
            <pc:sldMk cId="3796637659" sldId="329"/>
            <ac:spMk id="22" creationId="{5E25544B-4751-ECAF-AF4A-0CF21D4D8DFF}"/>
          </ac:spMkLst>
        </pc:spChg>
        <pc:spChg chg="mod">
          <ac:chgData name="Harriet Turner" userId="35d35eb4-5a30-4c6e-90c4-7e76efba73f5" providerId="ADAL" clId="{C3676740-4193-4459-A980-F627F35AB1BA}" dt="2023-01-20T11:27:55.937" v="5011" actId="1076"/>
          <ac:spMkLst>
            <pc:docMk/>
            <pc:sldMk cId="3796637659" sldId="329"/>
            <ac:spMk id="25" creationId="{732475D0-1099-6290-1128-AFE4F27080B3}"/>
          </ac:spMkLst>
        </pc:spChg>
        <pc:spChg chg="mod">
          <ac:chgData name="Harriet Turner" userId="35d35eb4-5a30-4c6e-90c4-7e76efba73f5" providerId="ADAL" clId="{C3676740-4193-4459-A980-F627F35AB1BA}" dt="2023-01-20T11:27:55.937" v="5011" actId="1076"/>
          <ac:spMkLst>
            <pc:docMk/>
            <pc:sldMk cId="3796637659" sldId="329"/>
            <ac:spMk id="34" creationId="{4B2A331B-FDF4-A79E-48F2-F343C0F54978}"/>
          </ac:spMkLst>
        </pc:spChg>
        <pc:spChg chg="del">
          <ac:chgData name="Harriet Turner" userId="35d35eb4-5a30-4c6e-90c4-7e76efba73f5" providerId="ADAL" clId="{C3676740-4193-4459-A980-F627F35AB1BA}" dt="2023-01-20T11:04:45.696" v="4868" actId="478"/>
          <ac:spMkLst>
            <pc:docMk/>
            <pc:sldMk cId="3796637659" sldId="329"/>
            <ac:spMk id="35" creationId="{0C68A77E-CB14-52F4-3C95-0F77645382F4}"/>
          </ac:spMkLst>
        </pc:spChg>
        <pc:grpChg chg="mod">
          <ac:chgData name="Harriet Turner" userId="35d35eb4-5a30-4c6e-90c4-7e76efba73f5" providerId="ADAL" clId="{C3676740-4193-4459-A980-F627F35AB1BA}" dt="2023-01-20T11:27:55.937" v="5011" actId="1076"/>
          <ac:grpSpMkLst>
            <pc:docMk/>
            <pc:sldMk cId="3796637659" sldId="329"/>
            <ac:grpSpMk id="24" creationId="{4DB67E97-7BFE-6048-AA2E-F48A0AECC5A0}"/>
          </ac:grpSpMkLst>
        </pc:grpChg>
        <pc:picChg chg="mod">
          <ac:chgData name="Harriet Turner" userId="35d35eb4-5a30-4c6e-90c4-7e76efba73f5" providerId="ADAL" clId="{C3676740-4193-4459-A980-F627F35AB1BA}" dt="2023-01-20T11:27:55.937" v="5011" actId="1076"/>
          <ac:picMkLst>
            <pc:docMk/>
            <pc:sldMk cId="3796637659" sldId="329"/>
            <ac:picMk id="26" creationId="{0F4A14DE-F5C5-2D14-CF28-E1D0C5B4D03B}"/>
          </ac:picMkLst>
        </pc:picChg>
        <pc:picChg chg="mod ord">
          <ac:chgData name="Harriet Turner" userId="35d35eb4-5a30-4c6e-90c4-7e76efba73f5" providerId="ADAL" clId="{C3676740-4193-4459-A980-F627F35AB1BA}" dt="2023-01-20T12:30:56.328" v="5103" actId="170"/>
          <ac:picMkLst>
            <pc:docMk/>
            <pc:sldMk cId="3796637659" sldId="329"/>
            <ac:picMk id="31" creationId="{A34D1FF3-12B6-DAB4-84BA-2B26236F2797}"/>
          </ac:picMkLst>
        </pc:picChg>
      </pc:sldChg>
      <pc:sldChg chg="addSp delSp modSp add mod">
        <pc:chgData name="Harriet Turner" userId="35d35eb4-5a30-4c6e-90c4-7e76efba73f5" providerId="ADAL" clId="{C3676740-4193-4459-A980-F627F35AB1BA}" dt="2023-01-25T09:17:21.315" v="5742" actId="206"/>
        <pc:sldMkLst>
          <pc:docMk/>
          <pc:sldMk cId="2507565980" sldId="330"/>
        </pc:sldMkLst>
        <pc:spChg chg="add mod ord">
          <ac:chgData name="Harriet Turner" userId="35d35eb4-5a30-4c6e-90c4-7e76efba73f5" providerId="ADAL" clId="{C3676740-4193-4459-A980-F627F35AB1BA}" dt="2023-01-25T09:17:21.315" v="5742" actId="206"/>
          <ac:spMkLst>
            <pc:docMk/>
            <pc:sldMk cId="2507565980" sldId="330"/>
            <ac:spMk id="3" creationId="{2019CE48-41EA-34DA-5AA3-2E8588C06403}"/>
          </ac:spMkLst>
        </pc:spChg>
        <pc:spChg chg="del">
          <ac:chgData name="Harriet Turner" userId="35d35eb4-5a30-4c6e-90c4-7e76efba73f5" providerId="ADAL" clId="{C3676740-4193-4459-A980-F627F35AB1BA}" dt="2023-01-20T11:40:25.729" v="5016" actId="478"/>
          <ac:spMkLst>
            <pc:docMk/>
            <pc:sldMk cId="2507565980" sldId="330"/>
            <ac:spMk id="13" creationId="{CEDECD36-7970-9D9D-63BC-5D809C75EB2A}"/>
          </ac:spMkLst>
        </pc:spChg>
        <pc:spChg chg="mod">
          <ac:chgData name="Harriet Turner" userId="35d35eb4-5a30-4c6e-90c4-7e76efba73f5" providerId="ADAL" clId="{C3676740-4193-4459-A980-F627F35AB1BA}" dt="2023-01-20T14:16:51.957" v="5343" actId="5793"/>
          <ac:spMkLst>
            <pc:docMk/>
            <pc:sldMk cId="2507565980" sldId="330"/>
            <ac:spMk id="20" creationId="{0B1E83A3-677F-4394-E903-5D655F6C5031}"/>
          </ac:spMkLst>
        </pc:spChg>
        <pc:spChg chg="del mod">
          <ac:chgData name="Harriet Turner" userId="35d35eb4-5a30-4c6e-90c4-7e76efba73f5" providerId="ADAL" clId="{C3676740-4193-4459-A980-F627F35AB1BA}" dt="2023-01-20T11:51:09.424" v="5051" actId="478"/>
          <ac:spMkLst>
            <pc:docMk/>
            <pc:sldMk cId="2507565980" sldId="330"/>
            <ac:spMk id="26" creationId="{1619D81D-A916-69D0-26F3-FDFB35D32443}"/>
          </ac:spMkLst>
        </pc:spChg>
        <pc:spChg chg="mod">
          <ac:chgData name="Harriet Turner" userId="35d35eb4-5a30-4c6e-90c4-7e76efba73f5" providerId="ADAL" clId="{C3676740-4193-4459-A980-F627F35AB1BA}" dt="2023-01-20T11:49:22.839" v="5039"/>
          <ac:spMkLst>
            <pc:docMk/>
            <pc:sldMk cId="2507565980" sldId="330"/>
            <ac:spMk id="27" creationId="{CAF5BC57-A2C1-7B17-0138-D2BE2E022A3B}"/>
          </ac:spMkLst>
        </pc:spChg>
        <pc:spChg chg="add del mod">
          <ac:chgData name="Harriet Turner" userId="35d35eb4-5a30-4c6e-90c4-7e76efba73f5" providerId="ADAL" clId="{C3676740-4193-4459-A980-F627F35AB1BA}" dt="2023-01-20T12:29:05.365" v="5073" actId="478"/>
          <ac:spMkLst>
            <pc:docMk/>
            <pc:sldMk cId="2507565980" sldId="330"/>
            <ac:spMk id="31" creationId="{7AA9F966-12F7-7036-BEC2-CAE21CCE95F3}"/>
          </ac:spMkLst>
        </pc:spChg>
        <pc:spChg chg="add del mod">
          <ac:chgData name="Harriet Turner" userId="35d35eb4-5a30-4c6e-90c4-7e76efba73f5" providerId="ADAL" clId="{C3676740-4193-4459-A980-F627F35AB1BA}" dt="2023-01-20T14:23:57.944" v="5361" actId="478"/>
          <ac:spMkLst>
            <pc:docMk/>
            <pc:sldMk cId="2507565980" sldId="330"/>
            <ac:spMk id="32" creationId="{3A21C247-6E75-3B54-A683-154813C6CAC2}"/>
          </ac:spMkLst>
        </pc:spChg>
        <pc:spChg chg="add del mod">
          <ac:chgData name="Harriet Turner" userId="35d35eb4-5a30-4c6e-90c4-7e76efba73f5" providerId="ADAL" clId="{C3676740-4193-4459-A980-F627F35AB1BA}" dt="2023-01-25T09:16:06.784" v="5726" actId="478"/>
          <ac:spMkLst>
            <pc:docMk/>
            <pc:sldMk cId="2507565980" sldId="330"/>
            <ac:spMk id="33" creationId="{B79C9DA5-A769-F2D9-416D-0B79C439149B}"/>
          </ac:spMkLst>
        </pc:spChg>
        <pc:grpChg chg="add mod">
          <ac:chgData name="Harriet Turner" userId="35d35eb4-5a30-4c6e-90c4-7e76efba73f5" providerId="ADAL" clId="{C3676740-4193-4459-A980-F627F35AB1BA}" dt="2023-01-20T11:49:22.839" v="5039"/>
          <ac:grpSpMkLst>
            <pc:docMk/>
            <pc:sldMk cId="2507565980" sldId="330"/>
            <ac:grpSpMk id="14" creationId="{5C535F32-25BA-1F2B-E2BB-85705E81B787}"/>
          </ac:grpSpMkLst>
        </pc:grpChg>
        <pc:picChg chg="add mod ord">
          <ac:chgData name="Harriet Turner" userId="35d35eb4-5a30-4c6e-90c4-7e76efba73f5" providerId="ADAL" clId="{C3676740-4193-4459-A980-F627F35AB1BA}" dt="2023-01-20T11:49:16.705" v="5038" actId="171"/>
          <ac:picMkLst>
            <pc:docMk/>
            <pc:sldMk cId="2507565980" sldId="330"/>
            <ac:picMk id="4" creationId="{07A3FF44-5124-CC04-9E0E-76304BB49EF7}"/>
          </ac:picMkLst>
        </pc:picChg>
        <pc:picChg chg="del">
          <ac:chgData name="Harriet Turner" userId="35d35eb4-5a30-4c6e-90c4-7e76efba73f5" providerId="ADAL" clId="{C3676740-4193-4459-A980-F627F35AB1BA}" dt="2023-01-20T11:40:23.111" v="5015" actId="478"/>
          <ac:picMkLst>
            <pc:docMk/>
            <pc:sldMk cId="2507565980" sldId="330"/>
            <ac:picMk id="15" creationId="{CF49499A-482C-C099-7FD0-944DC5C98BD8}"/>
          </ac:picMkLst>
        </pc:picChg>
        <pc:picChg chg="ord">
          <ac:chgData name="Harriet Turner" userId="35d35eb4-5a30-4c6e-90c4-7e76efba73f5" providerId="ADAL" clId="{C3676740-4193-4459-A980-F627F35AB1BA}" dt="2023-01-20T14:24:14.152" v="5366" actId="170"/>
          <ac:picMkLst>
            <pc:docMk/>
            <pc:sldMk cId="2507565980" sldId="330"/>
            <ac:picMk id="24" creationId="{11B3E4E2-5B56-EED2-4969-FBB1BCD9B9FE}"/>
          </ac:picMkLst>
        </pc:picChg>
        <pc:picChg chg="mod">
          <ac:chgData name="Harriet Turner" userId="35d35eb4-5a30-4c6e-90c4-7e76efba73f5" providerId="ADAL" clId="{C3676740-4193-4459-A980-F627F35AB1BA}" dt="2023-01-20T11:49:22.839" v="5039"/>
          <ac:picMkLst>
            <pc:docMk/>
            <pc:sldMk cId="2507565980" sldId="330"/>
            <ac:picMk id="28" creationId="{B6E98629-12B6-AC47-47DD-67FC22AEDC9E}"/>
          </ac:picMkLst>
        </pc:picChg>
        <pc:cxnChg chg="add del">
          <ac:chgData name="Harriet Turner" userId="35d35eb4-5a30-4c6e-90c4-7e76efba73f5" providerId="ADAL" clId="{C3676740-4193-4459-A980-F627F35AB1BA}" dt="2023-01-20T11:50:19.598" v="5045" actId="478"/>
          <ac:cxnSpMkLst>
            <pc:docMk/>
            <pc:sldMk cId="2507565980" sldId="330"/>
            <ac:cxnSpMk id="30" creationId="{41418365-B990-1495-2ED8-C3F122A0C98F}"/>
          </ac:cxnSpMkLst>
        </pc:cxnChg>
      </pc:sldChg>
      <pc:sldChg chg="addSp delSp modSp add mod">
        <pc:chgData name="Harriet Turner" userId="35d35eb4-5a30-4c6e-90c4-7e76efba73f5" providerId="ADAL" clId="{C3676740-4193-4459-A980-F627F35AB1BA}" dt="2023-01-25T09:19:51.879" v="5755" actId="1076"/>
        <pc:sldMkLst>
          <pc:docMk/>
          <pc:sldMk cId="4119402749" sldId="331"/>
        </pc:sldMkLst>
        <pc:spChg chg="add mod ord">
          <ac:chgData name="Harriet Turner" userId="35d35eb4-5a30-4c6e-90c4-7e76efba73f5" providerId="ADAL" clId="{C3676740-4193-4459-A980-F627F35AB1BA}" dt="2023-01-25T09:19:51.879" v="5755" actId="1076"/>
          <ac:spMkLst>
            <pc:docMk/>
            <pc:sldMk cId="4119402749" sldId="331"/>
            <ac:spMk id="3" creationId="{B2CD4553-1196-401D-C44C-39CB9DE14A07}"/>
          </ac:spMkLst>
        </pc:spChg>
        <pc:spChg chg="mod">
          <ac:chgData name="Harriet Turner" userId="35d35eb4-5a30-4c6e-90c4-7e76efba73f5" providerId="ADAL" clId="{C3676740-4193-4459-A980-F627F35AB1BA}" dt="2023-01-20T14:16:54.611" v="5345" actId="5793"/>
          <ac:spMkLst>
            <pc:docMk/>
            <pc:sldMk cId="4119402749" sldId="331"/>
            <ac:spMk id="20" creationId="{0B1E83A3-677F-4394-E903-5D655F6C5031}"/>
          </ac:spMkLst>
        </pc:spChg>
        <pc:spChg chg="add del mod">
          <ac:chgData name="Harriet Turner" userId="35d35eb4-5a30-4c6e-90c4-7e76efba73f5" providerId="ADAL" clId="{C3676740-4193-4459-A980-F627F35AB1BA}" dt="2023-01-25T09:17:34.637" v="5743" actId="478"/>
          <ac:spMkLst>
            <pc:docMk/>
            <pc:sldMk cId="4119402749" sldId="331"/>
            <ac:spMk id="32" creationId="{3A21C247-6E75-3B54-A683-154813C6CAC2}"/>
          </ac:spMkLst>
        </pc:spChg>
        <pc:picChg chg="del">
          <ac:chgData name="Harriet Turner" userId="35d35eb4-5a30-4c6e-90c4-7e76efba73f5" providerId="ADAL" clId="{C3676740-4193-4459-A980-F627F35AB1BA}" dt="2023-01-20T12:33:32.850" v="5105" actId="478"/>
          <ac:picMkLst>
            <pc:docMk/>
            <pc:sldMk cId="4119402749" sldId="331"/>
            <ac:picMk id="4" creationId="{07A3FF44-5124-CC04-9E0E-76304BB49EF7}"/>
          </ac:picMkLst>
        </pc:picChg>
        <pc:picChg chg="add mod ord">
          <ac:chgData name="Harriet Turner" userId="35d35eb4-5a30-4c6e-90c4-7e76efba73f5" providerId="ADAL" clId="{C3676740-4193-4459-A980-F627F35AB1BA}" dt="2023-01-20T12:34:43.551" v="5145" actId="171"/>
          <ac:picMkLst>
            <pc:docMk/>
            <pc:sldMk cId="4119402749" sldId="331"/>
            <ac:picMk id="13" creationId="{5440F3BE-A938-CE4C-8A8E-3B4AA20F0D66}"/>
          </ac:picMkLst>
        </pc:picChg>
      </pc:sldChg>
      <pc:sldChg chg="add del">
        <pc:chgData name="Harriet Turner" userId="35d35eb4-5a30-4c6e-90c4-7e76efba73f5" providerId="ADAL" clId="{C3676740-4193-4459-A980-F627F35AB1BA}" dt="2023-01-20T12:35:47.749" v="5165" actId="47"/>
        <pc:sldMkLst>
          <pc:docMk/>
          <pc:sldMk cId="3387776531" sldId="332"/>
        </pc:sldMkLst>
      </pc:sldChg>
      <pc:sldChg chg="addSp delSp modSp add mod">
        <pc:chgData name="Harriet Turner" userId="35d35eb4-5a30-4c6e-90c4-7e76efba73f5" providerId="ADAL" clId="{C3676740-4193-4459-A980-F627F35AB1BA}" dt="2023-01-25T11:57:55.065" v="5783" actId="171"/>
        <pc:sldMkLst>
          <pc:docMk/>
          <pc:sldMk cId="3846278864" sldId="332"/>
        </pc:sldMkLst>
        <pc:spChg chg="add del mod">
          <ac:chgData name="Harriet Turner" userId="35d35eb4-5a30-4c6e-90c4-7e76efba73f5" providerId="ADAL" clId="{C3676740-4193-4459-A980-F627F35AB1BA}" dt="2023-01-25T11:57:14.269" v="5775" actId="478"/>
          <ac:spMkLst>
            <pc:docMk/>
            <pc:sldMk cId="3846278864" sldId="332"/>
            <ac:spMk id="3" creationId="{E5028813-5DA4-B2D1-120F-EFE44D876BAE}"/>
          </ac:spMkLst>
        </pc:spChg>
        <pc:spChg chg="add mod ord">
          <ac:chgData name="Harriet Turner" userId="35d35eb4-5a30-4c6e-90c4-7e76efba73f5" providerId="ADAL" clId="{C3676740-4193-4459-A980-F627F35AB1BA}" dt="2023-01-25T11:57:55.065" v="5783" actId="171"/>
          <ac:spMkLst>
            <pc:docMk/>
            <pc:sldMk cId="3846278864" sldId="332"/>
            <ac:spMk id="13" creationId="{148640D2-28EB-C757-3FC4-52309ECD7B27}"/>
          </ac:spMkLst>
        </pc:spChg>
        <pc:spChg chg="add del mod">
          <ac:chgData name="Harriet Turner" userId="35d35eb4-5a30-4c6e-90c4-7e76efba73f5" providerId="ADAL" clId="{C3676740-4193-4459-A980-F627F35AB1BA}" dt="2023-01-25T09:19:55.927" v="5756" actId="478"/>
          <ac:spMkLst>
            <pc:docMk/>
            <pc:sldMk cId="3846278864" sldId="332"/>
            <ac:spMk id="15" creationId="{EA37D21C-D110-C27E-817D-1D0448478730}"/>
          </ac:spMkLst>
        </pc:spChg>
        <pc:spChg chg="mod">
          <ac:chgData name="Harriet Turner" userId="35d35eb4-5a30-4c6e-90c4-7e76efba73f5" providerId="ADAL" clId="{C3676740-4193-4459-A980-F627F35AB1BA}" dt="2023-01-20T14:16:59.117" v="5347" actId="5793"/>
          <ac:spMkLst>
            <pc:docMk/>
            <pc:sldMk cId="3846278864" sldId="332"/>
            <ac:spMk id="20" creationId="{0B1E83A3-677F-4394-E903-5D655F6C5031}"/>
          </ac:spMkLst>
        </pc:spChg>
        <pc:spChg chg="del mod">
          <ac:chgData name="Harriet Turner" userId="35d35eb4-5a30-4c6e-90c4-7e76efba73f5" providerId="ADAL" clId="{C3676740-4193-4459-A980-F627F35AB1BA}" dt="2023-01-20T12:38:41.104" v="5221" actId="478"/>
          <ac:spMkLst>
            <pc:docMk/>
            <pc:sldMk cId="3846278864" sldId="332"/>
            <ac:spMk id="32" creationId="{3A21C247-6E75-3B54-A683-154813C6CAC2}"/>
          </ac:spMkLst>
        </pc:spChg>
        <pc:picChg chg="add mod ord">
          <ac:chgData name="Harriet Turner" userId="35d35eb4-5a30-4c6e-90c4-7e76efba73f5" providerId="ADAL" clId="{C3676740-4193-4459-A980-F627F35AB1BA}" dt="2023-01-20T12:36:55.580" v="5200" actId="171"/>
          <ac:picMkLst>
            <pc:docMk/>
            <pc:sldMk cId="3846278864" sldId="332"/>
            <ac:picMk id="4" creationId="{22B5BF84-EBD5-5D0E-C51D-5FC011867320}"/>
          </ac:picMkLst>
        </pc:picChg>
        <pc:picChg chg="del">
          <ac:chgData name="Harriet Turner" userId="35d35eb4-5a30-4c6e-90c4-7e76efba73f5" providerId="ADAL" clId="{C3676740-4193-4459-A980-F627F35AB1BA}" dt="2023-01-20T12:35:54.071" v="5167" actId="478"/>
          <ac:picMkLst>
            <pc:docMk/>
            <pc:sldMk cId="3846278864" sldId="332"/>
            <ac:picMk id="13" creationId="{5440F3BE-A938-CE4C-8A8E-3B4AA20F0D66}"/>
          </ac:picMkLst>
        </pc:picChg>
        <pc:picChg chg="ord">
          <ac:chgData name="Harriet Turner" userId="35d35eb4-5a30-4c6e-90c4-7e76efba73f5" providerId="ADAL" clId="{C3676740-4193-4459-A980-F627F35AB1BA}" dt="2023-01-20T12:39:12.133" v="5231" actId="170"/>
          <ac:picMkLst>
            <pc:docMk/>
            <pc:sldMk cId="3846278864" sldId="332"/>
            <ac:picMk id="24" creationId="{11B3E4E2-5B56-EED2-4969-FBB1BCD9B9FE}"/>
          </ac:picMkLst>
        </pc:picChg>
      </pc:sldChg>
      <pc:sldChg chg="addSp delSp modSp add mod">
        <pc:chgData name="Harriet Turner" userId="35d35eb4-5a30-4c6e-90c4-7e76efba73f5" providerId="ADAL" clId="{C3676740-4193-4459-A980-F627F35AB1BA}" dt="2023-01-25T11:58:55.432" v="5796" actId="171"/>
        <pc:sldMkLst>
          <pc:docMk/>
          <pc:sldMk cId="2552304715" sldId="333"/>
        </pc:sldMkLst>
        <pc:spChg chg="add mod ord">
          <ac:chgData name="Harriet Turner" userId="35d35eb4-5a30-4c6e-90c4-7e76efba73f5" providerId="ADAL" clId="{C3676740-4193-4459-A980-F627F35AB1BA}" dt="2023-01-25T11:58:55.432" v="5796" actId="171"/>
          <ac:spMkLst>
            <pc:docMk/>
            <pc:sldMk cId="2552304715" sldId="333"/>
            <ac:spMk id="3" creationId="{89F2B533-0DF4-C810-F5A3-7B8356EAFE66}"/>
          </ac:spMkLst>
        </pc:spChg>
        <pc:spChg chg="del mod">
          <ac:chgData name="Harriet Turner" userId="35d35eb4-5a30-4c6e-90c4-7e76efba73f5" providerId="ADAL" clId="{C3676740-4193-4459-A980-F627F35AB1BA}" dt="2023-01-25T11:58:03.062" v="5784" actId="478"/>
          <ac:spMkLst>
            <pc:docMk/>
            <pc:sldMk cId="2552304715" sldId="333"/>
            <ac:spMk id="15" creationId="{EA37D21C-D110-C27E-817D-1D0448478730}"/>
          </ac:spMkLst>
        </pc:spChg>
        <pc:spChg chg="mod">
          <ac:chgData name="Harriet Turner" userId="35d35eb4-5a30-4c6e-90c4-7e76efba73f5" providerId="ADAL" clId="{C3676740-4193-4459-A980-F627F35AB1BA}" dt="2023-01-20T14:17:01.775" v="5349" actId="5793"/>
          <ac:spMkLst>
            <pc:docMk/>
            <pc:sldMk cId="2552304715" sldId="333"/>
            <ac:spMk id="20" creationId="{0B1E83A3-677F-4394-E903-5D655F6C5031}"/>
          </ac:spMkLst>
        </pc:spChg>
        <pc:picChg chg="mod">
          <ac:chgData name="Harriet Turner" userId="35d35eb4-5a30-4c6e-90c4-7e76efba73f5" providerId="ADAL" clId="{C3676740-4193-4459-A980-F627F35AB1BA}" dt="2023-01-20T14:14:16.073" v="5285" actId="1036"/>
          <ac:picMkLst>
            <pc:docMk/>
            <pc:sldMk cId="2552304715" sldId="333"/>
            <ac:picMk id="2" creationId="{4411F635-7B2D-A452-D6A5-7CBCA5AF6A2F}"/>
          </ac:picMkLst>
        </pc:picChg>
        <pc:picChg chg="add mod ord">
          <ac:chgData name="Harriet Turner" userId="35d35eb4-5a30-4c6e-90c4-7e76efba73f5" providerId="ADAL" clId="{C3676740-4193-4459-A980-F627F35AB1BA}" dt="2023-01-20T14:13:12.156" v="5274" actId="171"/>
          <ac:picMkLst>
            <pc:docMk/>
            <pc:sldMk cId="2552304715" sldId="333"/>
            <ac:picMk id="13" creationId="{3085C18B-DC61-0DBB-7BF7-CC22212DA7AA}"/>
          </ac:picMkLst>
        </pc:picChg>
      </pc:sldChg>
      <pc:sldChg chg="addSp delSp modSp add mod">
        <pc:chgData name="Harriet Turner" userId="35d35eb4-5a30-4c6e-90c4-7e76efba73f5" providerId="ADAL" clId="{C3676740-4193-4459-A980-F627F35AB1BA}" dt="2023-01-25T12:04:40.087" v="5850" actId="171"/>
        <pc:sldMkLst>
          <pc:docMk/>
          <pc:sldMk cId="2431966537" sldId="334"/>
        </pc:sldMkLst>
        <pc:spChg chg="add mod ord">
          <ac:chgData name="Harriet Turner" userId="35d35eb4-5a30-4c6e-90c4-7e76efba73f5" providerId="ADAL" clId="{C3676740-4193-4459-A980-F627F35AB1BA}" dt="2023-01-25T12:04:40.087" v="5850" actId="171"/>
          <ac:spMkLst>
            <pc:docMk/>
            <pc:sldMk cId="2431966537" sldId="334"/>
            <ac:spMk id="3" creationId="{A24878AE-D3B5-B5AC-25D6-EAC615C062F2}"/>
          </ac:spMkLst>
        </pc:spChg>
        <pc:spChg chg="del mod ord">
          <ac:chgData name="Harriet Turner" userId="35d35eb4-5a30-4c6e-90c4-7e76efba73f5" providerId="ADAL" clId="{C3676740-4193-4459-A980-F627F35AB1BA}" dt="2023-01-25T11:59:07.601" v="5797" actId="478"/>
          <ac:spMkLst>
            <pc:docMk/>
            <pc:sldMk cId="2431966537" sldId="334"/>
            <ac:spMk id="15" creationId="{EA37D21C-D110-C27E-817D-1D0448478730}"/>
          </ac:spMkLst>
        </pc:spChg>
        <pc:spChg chg="mod">
          <ac:chgData name="Harriet Turner" userId="35d35eb4-5a30-4c6e-90c4-7e76efba73f5" providerId="ADAL" clId="{C3676740-4193-4459-A980-F627F35AB1BA}" dt="2023-01-20T14:17:07.128" v="5353" actId="20577"/>
          <ac:spMkLst>
            <pc:docMk/>
            <pc:sldMk cId="2431966537" sldId="334"/>
            <ac:spMk id="20" creationId="{0B1E83A3-677F-4394-E903-5D655F6C5031}"/>
          </ac:spMkLst>
        </pc:spChg>
        <pc:spChg chg="add del mod">
          <ac:chgData name="Harriet Turner" userId="35d35eb4-5a30-4c6e-90c4-7e76efba73f5" providerId="ADAL" clId="{C3676740-4193-4459-A980-F627F35AB1BA}" dt="2023-01-20T14:40:03.171" v="5370"/>
          <ac:spMkLst>
            <pc:docMk/>
            <pc:sldMk cId="2431966537" sldId="334"/>
            <ac:spMk id="30" creationId="{6B2836EF-C3B9-5208-3A2C-C5A42F6DAB40}"/>
          </ac:spMkLst>
        </pc:spChg>
        <pc:picChg chg="add mod ord">
          <ac:chgData name="Harriet Turner" userId="35d35eb4-5a30-4c6e-90c4-7e76efba73f5" providerId="ADAL" clId="{C3676740-4193-4459-A980-F627F35AB1BA}" dt="2023-01-20T14:15:07.345" v="5322" actId="171"/>
          <ac:picMkLst>
            <pc:docMk/>
            <pc:sldMk cId="2431966537" sldId="334"/>
            <ac:picMk id="26" creationId="{557F57DF-20DC-E70D-261D-BED8F8595FB2}"/>
          </ac:picMkLst>
        </pc:picChg>
        <pc:picChg chg="add del mod">
          <ac:chgData name="Harriet Turner" userId="35d35eb4-5a30-4c6e-90c4-7e76efba73f5" providerId="ADAL" clId="{C3676740-4193-4459-A980-F627F35AB1BA}" dt="2023-01-20T16:10:52.109" v="5588" actId="478"/>
          <ac:picMkLst>
            <pc:docMk/>
            <pc:sldMk cId="2431966537" sldId="334"/>
            <ac:picMk id="29" creationId="{5967A4F7-0A1C-9ED9-3568-E41DEFA7197B}"/>
          </ac:picMkLst>
        </pc:picChg>
      </pc:sldChg>
      <pc:sldChg chg="addSp delSp modSp add mod delAnim modAnim">
        <pc:chgData name="Harriet Turner" userId="35d35eb4-5a30-4c6e-90c4-7e76efba73f5" providerId="ADAL" clId="{C3676740-4193-4459-A980-F627F35AB1BA}" dt="2023-01-20T14:55:03.867" v="5533" actId="478"/>
        <pc:sldMkLst>
          <pc:docMk/>
          <pc:sldMk cId="772182206" sldId="335"/>
        </pc:sldMkLst>
        <pc:spChg chg="add del mod">
          <ac:chgData name="Harriet Turner" userId="35d35eb4-5a30-4c6e-90c4-7e76efba73f5" providerId="ADAL" clId="{C3676740-4193-4459-A980-F627F35AB1BA}" dt="2023-01-20T14:50:15.701" v="5408" actId="478"/>
          <ac:spMkLst>
            <pc:docMk/>
            <pc:sldMk cId="772182206" sldId="335"/>
            <ac:spMk id="3" creationId="{DAE1BDD4-66F9-F1B7-ED44-E87D3B670BDC}"/>
          </ac:spMkLst>
        </pc:spChg>
        <pc:spChg chg="del">
          <ac:chgData name="Harriet Turner" userId="35d35eb4-5a30-4c6e-90c4-7e76efba73f5" providerId="ADAL" clId="{C3676740-4193-4459-A980-F627F35AB1BA}" dt="2023-01-20T14:43:20.826" v="5373" actId="478"/>
          <ac:spMkLst>
            <pc:docMk/>
            <pc:sldMk cId="772182206" sldId="335"/>
            <ac:spMk id="15" creationId="{EA37D21C-D110-C27E-817D-1D0448478730}"/>
          </ac:spMkLst>
        </pc:spChg>
        <pc:spChg chg="mod">
          <ac:chgData name="Harriet Turner" userId="35d35eb4-5a30-4c6e-90c4-7e76efba73f5" providerId="ADAL" clId="{C3676740-4193-4459-A980-F627F35AB1BA}" dt="2023-01-20T14:53:48.066" v="5513" actId="1035"/>
          <ac:spMkLst>
            <pc:docMk/>
            <pc:sldMk cId="772182206" sldId="335"/>
            <ac:spMk id="27" creationId="{CAF5BC57-A2C1-7B17-0138-D2BE2E022A3B}"/>
          </ac:spMkLst>
        </pc:spChg>
        <pc:spChg chg="add del mod">
          <ac:chgData name="Harriet Turner" userId="35d35eb4-5a30-4c6e-90c4-7e76efba73f5" providerId="ADAL" clId="{C3676740-4193-4459-A980-F627F35AB1BA}" dt="2023-01-20T14:50:13.533" v="5407" actId="478"/>
          <ac:spMkLst>
            <pc:docMk/>
            <pc:sldMk cId="772182206" sldId="335"/>
            <ac:spMk id="30" creationId="{240D469C-7AD4-C757-F31E-11DF50F62CBC}"/>
          </ac:spMkLst>
        </pc:spChg>
        <pc:spChg chg="add mod">
          <ac:chgData name="Harriet Turner" userId="35d35eb4-5a30-4c6e-90c4-7e76efba73f5" providerId="ADAL" clId="{C3676740-4193-4459-A980-F627F35AB1BA}" dt="2023-01-20T14:54:17.932" v="5532" actId="1035"/>
          <ac:spMkLst>
            <pc:docMk/>
            <pc:sldMk cId="772182206" sldId="335"/>
            <ac:spMk id="37" creationId="{1DB862BB-FE0D-F209-2E53-55C9DF4DB079}"/>
          </ac:spMkLst>
        </pc:spChg>
        <pc:spChg chg="add mod">
          <ac:chgData name="Harriet Turner" userId="35d35eb4-5a30-4c6e-90c4-7e76efba73f5" providerId="ADAL" clId="{C3676740-4193-4459-A980-F627F35AB1BA}" dt="2023-01-20T14:54:17.932" v="5532" actId="1035"/>
          <ac:spMkLst>
            <pc:docMk/>
            <pc:sldMk cId="772182206" sldId="335"/>
            <ac:spMk id="38" creationId="{85F29227-75EF-06EE-C240-15D261E6D0AB}"/>
          </ac:spMkLst>
        </pc:spChg>
        <pc:grpChg chg="mod">
          <ac:chgData name="Harriet Turner" userId="35d35eb4-5a30-4c6e-90c4-7e76efba73f5" providerId="ADAL" clId="{C3676740-4193-4459-A980-F627F35AB1BA}" dt="2023-01-20T14:53:48.066" v="5513" actId="1035"/>
          <ac:grpSpMkLst>
            <pc:docMk/>
            <pc:sldMk cId="772182206" sldId="335"/>
            <ac:grpSpMk id="14" creationId="{5C535F32-25BA-1F2B-E2BB-85705E81B787}"/>
          </ac:grpSpMkLst>
        </pc:grpChg>
        <pc:picChg chg="mod">
          <ac:chgData name="Harriet Turner" userId="35d35eb4-5a30-4c6e-90c4-7e76efba73f5" providerId="ADAL" clId="{C3676740-4193-4459-A980-F627F35AB1BA}" dt="2023-01-20T14:45:46.095" v="5386" actId="208"/>
          <ac:picMkLst>
            <pc:docMk/>
            <pc:sldMk cId="772182206" sldId="335"/>
            <ac:picMk id="26" creationId="{557F57DF-20DC-E70D-261D-BED8F8595FB2}"/>
          </ac:picMkLst>
        </pc:picChg>
        <pc:picChg chg="mod">
          <ac:chgData name="Harriet Turner" userId="35d35eb4-5a30-4c6e-90c4-7e76efba73f5" providerId="ADAL" clId="{C3676740-4193-4459-A980-F627F35AB1BA}" dt="2023-01-20T14:53:48.066" v="5513" actId="1035"/>
          <ac:picMkLst>
            <pc:docMk/>
            <pc:sldMk cId="772182206" sldId="335"/>
            <ac:picMk id="28" creationId="{B6E98629-12B6-AC47-47DD-67FC22AEDC9E}"/>
          </ac:picMkLst>
        </pc:picChg>
        <pc:picChg chg="del">
          <ac:chgData name="Harriet Turner" userId="35d35eb4-5a30-4c6e-90c4-7e76efba73f5" providerId="ADAL" clId="{C3676740-4193-4459-A980-F627F35AB1BA}" dt="2023-01-20T14:40:13.777" v="5372" actId="478"/>
          <ac:picMkLst>
            <pc:docMk/>
            <pc:sldMk cId="772182206" sldId="335"/>
            <ac:picMk id="29" creationId="{5967A4F7-0A1C-9ED9-3568-E41DEFA7197B}"/>
          </ac:picMkLst>
        </pc:picChg>
        <pc:picChg chg="add del mod">
          <ac:chgData name="Harriet Turner" userId="35d35eb4-5a30-4c6e-90c4-7e76efba73f5" providerId="ADAL" clId="{C3676740-4193-4459-A980-F627F35AB1BA}" dt="2023-01-20T14:49:45.016" v="5393" actId="478"/>
          <ac:picMkLst>
            <pc:docMk/>
            <pc:sldMk cId="772182206" sldId="335"/>
            <ac:picMk id="32" creationId="{7D0789E2-DB4A-9357-8552-EA6036A8B759}"/>
          </ac:picMkLst>
        </pc:picChg>
        <pc:picChg chg="add del mod ord">
          <ac:chgData name="Harriet Turner" userId="35d35eb4-5a30-4c6e-90c4-7e76efba73f5" providerId="ADAL" clId="{C3676740-4193-4459-A980-F627F35AB1BA}" dt="2023-01-20T14:55:03.867" v="5533" actId="478"/>
          <ac:picMkLst>
            <pc:docMk/>
            <pc:sldMk cId="772182206" sldId="335"/>
            <ac:picMk id="34" creationId="{F3167FC9-0FA7-004F-9667-A548C26B3EDA}"/>
          </ac:picMkLst>
        </pc:picChg>
        <pc:picChg chg="add del mod">
          <ac:chgData name="Harriet Turner" userId="35d35eb4-5a30-4c6e-90c4-7e76efba73f5" providerId="ADAL" clId="{C3676740-4193-4459-A980-F627F35AB1BA}" dt="2023-01-20T14:50:52.433" v="5414" actId="478"/>
          <ac:picMkLst>
            <pc:docMk/>
            <pc:sldMk cId="772182206" sldId="335"/>
            <ac:picMk id="35" creationId="{981B9B38-ACC0-DA28-B7A0-0A8ED6429F95}"/>
          </ac:picMkLst>
        </pc:picChg>
        <pc:picChg chg="add mod ord modCrop">
          <ac:chgData name="Harriet Turner" userId="35d35eb4-5a30-4c6e-90c4-7e76efba73f5" providerId="ADAL" clId="{C3676740-4193-4459-A980-F627F35AB1BA}" dt="2023-01-20T14:53:55.869" v="5514" actId="732"/>
          <ac:picMkLst>
            <pc:docMk/>
            <pc:sldMk cId="772182206" sldId="335"/>
            <ac:picMk id="36" creationId="{FAB05D49-9C5F-3210-77DF-A12CA8428C32}"/>
          </ac:picMkLst>
        </pc:picChg>
      </pc:sldChg>
      <pc:sldChg chg="addSp delSp modSp add mod ord">
        <pc:chgData name="Harriet Turner" userId="35d35eb4-5a30-4c6e-90c4-7e76efba73f5" providerId="ADAL" clId="{C3676740-4193-4459-A980-F627F35AB1BA}" dt="2023-01-25T12:07:33.799" v="5863" actId="171"/>
        <pc:sldMkLst>
          <pc:docMk/>
          <pc:sldMk cId="421826392" sldId="336"/>
        </pc:sldMkLst>
        <pc:spChg chg="add mod ord">
          <ac:chgData name="Harriet Turner" userId="35d35eb4-5a30-4c6e-90c4-7e76efba73f5" providerId="ADAL" clId="{C3676740-4193-4459-A980-F627F35AB1BA}" dt="2023-01-25T12:07:33.799" v="5863" actId="171"/>
          <ac:spMkLst>
            <pc:docMk/>
            <pc:sldMk cId="421826392" sldId="336"/>
            <ac:spMk id="3" creationId="{1AB133C3-158E-D894-44DB-0BE639B528DF}"/>
          </ac:spMkLst>
        </pc:spChg>
        <pc:picChg chg="del">
          <ac:chgData name="Harriet Turner" userId="35d35eb4-5a30-4c6e-90c4-7e76efba73f5" providerId="ADAL" clId="{C3676740-4193-4459-A980-F627F35AB1BA}" dt="2023-01-25T12:06:24.614" v="5858" actId="478"/>
          <ac:picMkLst>
            <pc:docMk/>
            <pc:sldMk cId="421826392" sldId="336"/>
            <ac:picMk id="34" creationId="{F3167FC9-0FA7-004F-9667-A548C26B3EDA}"/>
          </ac:picMkLst>
        </pc:picChg>
      </pc:sldChg>
      <pc:sldChg chg="addSp delSp modSp add mod">
        <pc:chgData name="Harriet Turner" userId="35d35eb4-5a30-4c6e-90c4-7e76efba73f5" providerId="ADAL" clId="{C3676740-4193-4459-A980-F627F35AB1BA}" dt="2023-01-25T12:08:24.501" v="5885" actId="171"/>
        <pc:sldMkLst>
          <pc:docMk/>
          <pc:sldMk cId="3508811104" sldId="337"/>
        </pc:sldMkLst>
        <pc:spChg chg="add mod ord">
          <ac:chgData name="Harriet Turner" userId="35d35eb4-5a30-4c6e-90c4-7e76efba73f5" providerId="ADAL" clId="{C3676740-4193-4459-A980-F627F35AB1BA}" dt="2023-01-25T12:08:24.501" v="5885" actId="171"/>
          <ac:spMkLst>
            <pc:docMk/>
            <pc:sldMk cId="3508811104" sldId="337"/>
            <ac:spMk id="3" creationId="{89F91FF9-2C52-AC22-DA8F-1F176E28A620}"/>
          </ac:spMkLst>
        </pc:spChg>
        <pc:spChg chg="mod">
          <ac:chgData name="Harriet Turner" userId="35d35eb4-5a30-4c6e-90c4-7e76efba73f5" providerId="ADAL" clId="{C3676740-4193-4459-A980-F627F35AB1BA}" dt="2023-01-20T16:14:17.351" v="5627" actId="20577"/>
          <ac:spMkLst>
            <pc:docMk/>
            <pc:sldMk cId="3508811104" sldId="337"/>
            <ac:spMk id="20" creationId="{0B1E83A3-677F-4394-E903-5D655F6C5031}"/>
          </ac:spMkLst>
        </pc:spChg>
        <pc:spChg chg="mod">
          <ac:chgData name="Harriet Turner" userId="35d35eb4-5a30-4c6e-90c4-7e76efba73f5" providerId="ADAL" clId="{C3676740-4193-4459-A980-F627F35AB1BA}" dt="2023-01-20T16:12:48.163" v="5601" actId="1038"/>
          <ac:spMkLst>
            <pc:docMk/>
            <pc:sldMk cId="3508811104" sldId="337"/>
            <ac:spMk id="21" creationId="{0985C382-292C-9957-39B5-7C54992A93B9}"/>
          </ac:spMkLst>
        </pc:spChg>
        <pc:grpChg chg="mod">
          <ac:chgData name="Harriet Turner" userId="35d35eb4-5a30-4c6e-90c4-7e76efba73f5" providerId="ADAL" clId="{C3676740-4193-4459-A980-F627F35AB1BA}" dt="2023-01-20T16:12:48.163" v="5601" actId="1038"/>
          <ac:grpSpMkLst>
            <pc:docMk/>
            <pc:sldMk cId="3508811104" sldId="337"/>
            <ac:grpSpMk id="19" creationId="{AEE780EA-344D-F8AC-CD63-AEDF02A07429}"/>
          </ac:grpSpMkLst>
        </pc:grpChg>
        <pc:picChg chg="add del mod">
          <ac:chgData name="Harriet Turner" userId="35d35eb4-5a30-4c6e-90c4-7e76efba73f5" providerId="ADAL" clId="{C3676740-4193-4459-A980-F627F35AB1BA}" dt="2023-01-20T14:58:49.371" v="5559" actId="478"/>
          <ac:picMkLst>
            <pc:docMk/>
            <pc:sldMk cId="3508811104" sldId="337"/>
            <ac:picMk id="15" creationId="{FCC06C71-9646-3736-FA12-FA822C03CDB4}"/>
          </ac:picMkLst>
        </pc:picChg>
        <pc:picChg chg="mod">
          <ac:chgData name="Harriet Turner" userId="35d35eb4-5a30-4c6e-90c4-7e76efba73f5" providerId="ADAL" clId="{C3676740-4193-4459-A980-F627F35AB1BA}" dt="2023-01-20T16:12:48.163" v="5601" actId="1038"/>
          <ac:picMkLst>
            <pc:docMk/>
            <pc:sldMk cId="3508811104" sldId="337"/>
            <ac:picMk id="23" creationId="{E4A56F6E-DBE6-CEFE-3B81-5E626DAA8ECD}"/>
          </ac:picMkLst>
        </pc:picChg>
        <pc:picChg chg="add mod ord">
          <ac:chgData name="Harriet Turner" userId="35d35eb4-5a30-4c6e-90c4-7e76efba73f5" providerId="ADAL" clId="{C3676740-4193-4459-A980-F627F35AB1BA}" dt="2023-01-20T16:12:40.711" v="5597" actId="171"/>
          <ac:picMkLst>
            <pc:docMk/>
            <pc:sldMk cId="3508811104" sldId="337"/>
            <ac:picMk id="30" creationId="{1C9DAE18-606B-7D16-4082-6C51FF8AB4B9}"/>
          </ac:picMkLst>
        </pc:picChg>
        <pc:picChg chg="del mod ord">
          <ac:chgData name="Harriet Turner" userId="35d35eb4-5a30-4c6e-90c4-7e76efba73f5" providerId="ADAL" clId="{C3676740-4193-4459-A980-F627F35AB1BA}" dt="2023-01-25T12:07:54.380" v="5864" actId="478"/>
          <ac:picMkLst>
            <pc:docMk/>
            <pc:sldMk cId="3508811104" sldId="337"/>
            <ac:picMk id="34" creationId="{F3167FC9-0FA7-004F-9667-A548C26B3EDA}"/>
          </ac:picMkLst>
        </pc:picChg>
      </pc:sldChg>
      <pc:sldChg chg="addSp delSp modSp add mod">
        <pc:chgData name="Harriet Turner" userId="35d35eb4-5a30-4c6e-90c4-7e76efba73f5" providerId="ADAL" clId="{C3676740-4193-4459-A980-F627F35AB1BA}" dt="2023-01-25T12:06:34.448" v="5859" actId="206"/>
        <pc:sldMkLst>
          <pc:docMk/>
          <pc:sldMk cId="2762030170" sldId="338"/>
        </pc:sldMkLst>
        <pc:spChg chg="add mod ord">
          <ac:chgData name="Harriet Turner" userId="35d35eb4-5a30-4c6e-90c4-7e76efba73f5" providerId="ADAL" clId="{C3676740-4193-4459-A980-F627F35AB1BA}" dt="2023-01-25T12:06:34.448" v="5859" actId="206"/>
          <ac:spMkLst>
            <pc:docMk/>
            <pc:sldMk cId="2762030170" sldId="338"/>
            <ac:spMk id="3" creationId="{547C84BC-BBAA-08F9-BC57-C1D6302F5238}"/>
          </ac:spMkLst>
        </pc:spChg>
        <pc:spChg chg="del">
          <ac:chgData name="Harriet Turner" userId="35d35eb4-5a30-4c6e-90c4-7e76efba73f5" providerId="ADAL" clId="{C3676740-4193-4459-A980-F627F35AB1BA}" dt="2023-01-25T12:01:01.509" v="5818" actId="478"/>
          <ac:spMkLst>
            <pc:docMk/>
            <pc:sldMk cId="2762030170" sldId="338"/>
            <ac:spMk id="15" creationId="{EA37D21C-D110-C27E-817D-1D0448478730}"/>
          </ac:spMkLst>
        </pc:spChg>
        <pc:picChg chg="ord">
          <ac:chgData name="Harriet Turner" userId="35d35eb4-5a30-4c6e-90c4-7e76efba73f5" providerId="ADAL" clId="{C3676740-4193-4459-A980-F627F35AB1BA}" dt="2023-01-25T12:03:18.421" v="5843" actId="170"/>
          <ac:picMkLst>
            <pc:docMk/>
            <pc:sldMk cId="2762030170" sldId="338"/>
            <ac:picMk id="24" creationId="{11B3E4E2-5B56-EED2-4969-FBB1BCD9B9FE}"/>
          </ac:picMkLst>
        </pc:picChg>
      </pc:sldChg>
      <pc:sldChg chg="addSp modSp add mod">
        <pc:chgData name="Harriet Turner" userId="35d35eb4-5a30-4c6e-90c4-7e76efba73f5" providerId="ADAL" clId="{C3676740-4193-4459-A980-F627F35AB1BA}" dt="2023-01-30T11:42:46.380" v="7195" actId="20577"/>
        <pc:sldMkLst>
          <pc:docMk/>
          <pc:sldMk cId="3566602949" sldId="339"/>
        </pc:sldMkLst>
        <pc:spChg chg="mod">
          <ac:chgData name="Harriet Turner" userId="35d35eb4-5a30-4c6e-90c4-7e76efba73f5" providerId="ADAL" clId="{C3676740-4193-4459-A980-F627F35AB1BA}" dt="2023-01-30T11:34:36.184" v="6615" actId="20577"/>
          <ac:spMkLst>
            <pc:docMk/>
            <pc:sldMk cId="3566602949" sldId="339"/>
            <ac:spMk id="2" creationId="{71E2C44B-34E8-4292-27FE-81076560CBC4}"/>
          </ac:spMkLst>
        </pc:spChg>
        <pc:spChg chg="mod">
          <ac:chgData name="Harriet Turner" userId="35d35eb4-5a30-4c6e-90c4-7e76efba73f5" providerId="ADAL" clId="{C3676740-4193-4459-A980-F627F35AB1BA}" dt="2023-01-30T11:42:46.380" v="7195" actId="20577"/>
          <ac:spMkLst>
            <pc:docMk/>
            <pc:sldMk cId="3566602949" sldId="339"/>
            <ac:spMk id="3" creationId="{5F68ABCC-8051-2E54-9E9B-4243567E9242}"/>
          </ac:spMkLst>
        </pc:spChg>
        <pc:spChg chg="add mod ord">
          <ac:chgData name="Harriet Turner" userId="35d35eb4-5a30-4c6e-90c4-7e76efba73f5" providerId="ADAL" clId="{C3676740-4193-4459-A980-F627F35AB1BA}" dt="2023-01-30T11:41:55.272" v="7154" actId="11530"/>
          <ac:spMkLst>
            <pc:docMk/>
            <pc:sldMk cId="3566602949" sldId="339"/>
            <ac:spMk id="4" creationId="{56B731D9-B85F-A822-4026-93FD3AAA9EF1}"/>
          </ac:spMkLst>
        </pc:spChg>
      </pc:sldChg>
      <pc:sldChg chg="modSp add mod">
        <pc:chgData name="Harriet Turner" userId="35d35eb4-5a30-4c6e-90c4-7e76efba73f5" providerId="ADAL" clId="{C3676740-4193-4459-A980-F627F35AB1BA}" dt="2023-01-30T11:46:41.140" v="7426" actId="20577"/>
        <pc:sldMkLst>
          <pc:docMk/>
          <pc:sldMk cId="2582242052" sldId="340"/>
        </pc:sldMkLst>
        <pc:spChg chg="mod">
          <ac:chgData name="Harriet Turner" userId="35d35eb4-5a30-4c6e-90c4-7e76efba73f5" providerId="ADAL" clId="{C3676740-4193-4459-A980-F627F35AB1BA}" dt="2023-01-30T11:44:54.512" v="7244" actId="20577"/>
          <ac:spMkLst>
            <pc:docMk/>
            <pc:sldMk cId="2582242052" sldId="340"/>
            <ac:spMk id="2" creationId="{71E2C44B-34E8-4292-27FE-81076560CBC4}"/>
          </ac:spMkLst>
        </pc:spChg>
        <pc:spChg chg="mod">
          <ac:chgData name="Harriet Turner" userId="35d35eb4-5a30-4c6e-90c4-7e76efba73f5" providerId="ADAL" clId="{C3676740-4193-4459-A980-F627F35AB1BA}" dt="2023-01-30T11:46:41.140" v="7426" actId="20577"/>
          <ac:spMkLst>
            <pc:docMk/>
            <pc:sldMk cId="2582242052" sldId="340"/>
            <ac:spMk id="3" creationId="{5F68ABCC-8051-2E54-9E9B-4243567E9242}"/>
          </ac:spMkLst>
        </pc:spChg>
      </pc:sldChg>
      <pc:sldChg chg="addSp delSp modSp add mod">
        <pc:chgData name="Harriet Turner" userId="35d35eb4-5a30-4c6e-90c4-7e76efba73f5" providerId="ADAL" clId="{C3676740-4193-4459-A980-F627F35AB1BA}" dt="2023-01-30T14:16:13.633" v="7458" actId="1035"/>
        <pc:sldMkLst>
          <pc:docMk/>
          <pc:sldMk cId="1533328886" sldId="341"/>
        </pc:sldMkLst>
        <pc:spChg chg="mod">
          <ac:chgData name="Harriet Turner" userId="35d35eb4-5a30-4c6e-90c4-7e76efba73f5" providerId="ADAL" clId="{C3676740-4193-4459-A980-F627F35AB1BA}" dt="2023-01-30T14:15:47.299" v="7445" actId="20577"/>
          <ac:spMkLst>
            <pc:docMk/>
            <pc:sldMk cId="1533328886" sldId="341"/>
            <ac:spMk id="2" creationId="{71E2C44B-34E8-4292-27FE-81076560CBC4}"/>
          </ac:spMkLst>
        </pc:spChg>
        <pc:spChg chg="del">
          <ac:chgData name="Harriet Turner" userId="35d35eb4-5a30-4c6e-90c4-7e76efba73f5" providerId="ADAL" clId="{C3676740-4193-4459-A980-F627F35AB1BA}" dt="2023-01-30T14:15:50.425" v="7446" actId="478"/>
          <ac:spMkLst>
            <pc:docMk/>
            <pc:sldMk cId="1533328886" sldId="341"/>
            <ac:spMk id="3" creationId="{5F68ABCC-8051-2E54-9E9B-4243567E9242}"/>
          </ac:spMkLst>
        </pc:spChg>
        <pc:spChg chg="add del mod">
          <ac:chgData name="Harriet Turner" userId="35d35eb4-5a30-4c6e-90c4-7e76efba73f5" providerId="ADAL" clId="{C3676740-4193-4459-A980-F627F35AB1BA}" dt="2023-01-30T14:15:52.505" v="7447" actId="478"/>
          <ac:spMkLst>
            <pc:docMk/>
            <pc:sldMk cId="1533328886" sldId="341"/>
            <ac:spMk id="5" creationId="{8B978AB2-400A-C8FF-BFE7-261CB0E0377C}"/>
          </ac:spMkLst>
        </pc:spChg>
        <pc:picChg chg="add mod">
          <ac:chgData name="Harriet Turner" userId="35d35eb4-5a30-4c6e-90c4-7e76efba73f5" providerId="ADAL" clId="{C3676740-4193-4459-A980-F627F35AB1BA}" dt="2023-01-30T14:16:13.633" v="7458" actId="1035"/>
          <ac:picMkLst>
            <pc:docMk/>
            <pc:sldMk cId="1533328886" sldId="341"/>
            <ac:picMk id="8" creationId="{B155FD5F-5F31-FA21-337C-19F341F65AB7}"/>
          </ac:picMkLst>
        </pc:picChg>
      </pc:sldChg>
      <pc:sldChg chg="addSp delSp modSp add mod">
        <pc:chgData name="Harriet Turner" userId="35d35eb4-5a30-4c6e-90c4-7e76efba73f5" providerId="ADAL" clId="{C3676740-4193-4459-A980-F627F35AB1BA}" dt="2023-02-14T14:26:45.994" v="8698" actId="1076"/>
        <pc:sldMkLst>
          <pc:docMk/>
          <pc:sldMk cId="2853331840" sldId="342"/>
        </pc:sldMkLst>
        <pc:spChg chg="del">
          <ac:chgData name="Harriet Turner" userId="35d35eb4-5a30-4c6e-90c4-7e76efba73f5" providerId="ADAL" clId="{C3676740-4193-4459-A980-F627F35AB1BA}" dt="2023-01-30T14:16:46.208" v="7461" actId="478"/>
          <ac:spMkLst>
            <pc:docMk/>
            <pc:sldMk cId="2853331840" sldId="342"/>
            <ac:spMk id="2" creationId="{71E2C44B-34E8-4292-27FE-81076560CBC4}"/>
          </ac:spMkLst>
        </pc:spChg>
        <pc:spChg chg="del">
          <ac:chgData name="Harriet Turner" userId="35d35eb4-5a30-4c6e-90c4-7e76efba73f5" providerId="ADAL" clId="{C3676740-4193-4459-A980-F627F35AB1BA}" dt="2023-01-30T14:16:43.408" v="7459" actId="478"/>
          <ac:spMkLst>
            <pc:docMk/>
            <pc:sldMk cId="2853331840" sldId="342"/>
            <ac:spMk id="3" creationId="{5F68ABCC-8051-2E54-9E9B-4243567E9242}"/>
          </ac:spMkLst>
        </pc:spChg>
        <pc:spChg chg="add del mod">
          <ac:chgData name="Harriet Turner" userId="35d35eb4-5a30-4c6e-90c4-7e76efba73f5" providerId="ADAL" clId="{C3676740-4193-4459-A980-F627F35AB1BA}" dt="2023-01-30T14:16:45.084" v="7460" actId="478"/>
          <ac:spMkLst>
            <pc:docMk/>
            <pc:sldMk cId="2853331840" sldId="342"/>
            <ac:spMk id="5" creationId="{D7E63882-1B6D-F9E7-CABC-9821C58DC6D1}"/>
          </ac:spMkLst>
        </pc:spChg>
        <pc:spChg chg="add del mod">
          <ac:chgData name="Harriet Turner" userId="35d35eb4-5a30-4c6e-90c4-7e76efba73f5" providerId="ADAL" clId="{C3676740-4193-4459-A980-F627F35AB1BA}" dt="2023-01-30T14:16:47.521" v="7462" actId="478"/>
          <ac:spMkLst>
            <pc:docMk/>
            <pc:sldMk cId="2853331840" sldId="342"/>
            <ac:spMk id="9" creationId="{089698BE-E192-813D-FAD5-D59C216ABBA4}"/>
          </ac:spMkLst>
        </pc:spChg>
        <pc:picChg chg="add del mod">
          <ac:chgData name="Harriet Turner" userId="35d35eb4-5a30-4c6e-90c4-7e76efba73f5" providerId="ADAL" clId="{C3676740-4193-4459-A980-F627F35AB1BA}" dt="2023-02-14T14:26:30.688" v="8694"/>
          <ac:picMkLst>
            <pc:docMk/>
            <pc:sldMk cId="2853331840" sldId="342"/>
            <ac:picMk id="2" creationId="{81E50C6B-DD16-6E9B-9100-4F0FCFCB9915}"/>
          </ac:picMkLst>
        </pc:picChg>
        <pc:picChg chg="add del mod">
          <ac:chgData name="Harriet Turner" userId="35d35eb4-5a30-4c6e-90c4-7e76efba73f5" providerId="ADAL" clId="{C3676740-4193-4459-A980-F627F35AB1BA}" dt="2023-02-14T14:26:30.382" v="8693"/>
          <ac:picMkLst>
            <pc:docMk/>
            <pc:sldMk cId="2853331840" sldId="342"/>
            <ac:picMk id="3" creationId="{341780FF-C2CB-9A9D-A711-7D446A8D0D03}"/>
          </ac:picMkLst>
        </pc:picChg>
        <pc:picChg chg="add mod">
          <ac:chgData name="Harriet Turner" userId="35d35eb4-5a30-4c6e-90c4-7e76efba73f5" providerId="ADAL" clId="{C3676740-4193-4459-A980-F627F35AB1BA}" dt="2023-02-14T14:26:45.994" v="8698" actId="1076"/>
          <ac:picMkLst>
            <pc:docMk/>
            <pc:sldMk cId="2853331840" sldId="342"/>
            <ac:picMk id="10" creationId="{7BABB4D3-04F9-A37F-2F17-5A8D8B53C6E1}"/>
          </ac:picMkLst>
        </pc:picChg>
      </pc:sldChg>
      <pc:sldChg chg="addSp delSp modSp add mod">
        <pc:chgData name="Harriet Turner" userId="35d35eb4-5a30-4c6e-90c4-7e76efba73f5" providerId="ADAL" clId="{C3676740-4193-4459-A980-F627F35AB1BA}" dt="2023-01-30T14:19:16.808" v="7515" actId="20577"/>
        <pc:sldMkLst>
          <pc:docMk/>
          <pc:sldMk cId="2995331999" sldId="343"/>
        </pc:sldMkLst>
        <pc:spChg chg="mod">
          <ac:chgData name="Harriet Turner" userId="35d35eb4-5a30-4c6e-90c4-7e76efba73f5" providerId="ADAL" clId="{C3676740-4193-4459-A980-F627F35AB1BA}" dt="2023-01-30T14:19:16.808" v="7515" actId="20577"/>
          <ac:spMkLst>
            <pc:docMk/>
            <pc:sldMk cId="2995331999" sldId="343"/>
            <ac:spMk id="2" creationId="{71E2C44B-34E8-4292-27FE-81076560CBC4}"/>
          </ac:spMkLst>
        </pc:spChg>
        <pc:spChg chg="del">
          <ac:chgData name="Harriet Turner" userId="35d35eb4-5a30-4c6e-90c4-7e76efba73f5" providerId="ADAL" clId="{C3676740-4193-4459-A980-F627F35AB1BA}" dt="2023-01-30T14:18:28.785" v="7473" actId="478"/>
          <ac:spMkLst>
            <pc:docMk/>
            <pc:sldMk cId="2995331999" sldId="343"/>
            <ac:spMk id="3" creationId="{5F68ABCC-8051-2E54-9E9B-4243567E9242}"/>
          </ac:spMkLst>
        </pc:spChg>
        <pc:spChg chg="add del mod">
          <ac:chgData name="Harriet Turner" userId="35d35eb4-5a30-4c6e-90c4-7e76efba73f5" providerId="ADAL" clId="{C3676740-4193-4459-A980-F627F35AB1BA}" dt="2023-01-30T14:18:29.625" v="7474" actId="478"/>
          <ac:spMkLst>
            <pc:docMk/>
            <pc:sldMk cId="2995331999" sldId="343"/>
            <ac:spMk id="5" creationId="{787AD2E0-6B2E-419C-E04C-01C35CA1B6D1}"/>
          </ac:spMkLst>
        </pc:spChg>
        <pc:picChg chg="add mod">
          <ac:chgData name="Harriet Turner" userId="35d35eb4-5a30-4c6e-90c4-7e76efba73f5" providerId="ADAL" clId="{C3676740-4193-4459-A980-F627F35AB1BA}" dt="2023-01-30T14:18:56.468" v="7479" actId="1076"/>
          <ac:picMkLst>
            <pc:docMk/>
            <pc:sldMk cId="2995331999" sldId="343"/>
            <ac:picMk id="8" creationId="{681620F1-1762-3C38-AEF6-55C19EDD343D}"/>
          </ac:picMkLst>
        </pc:picChg>
      </pc:sldChg>
      <pc:sldChg chg="addSp delSp modSp add mod">
        <pc:chgData name="Harriet Turner" userId="35d35eb4-5a30-4c6e-90c4-7e76efba73f5" providerId="ADAL" clId="{C3676740-4193-4459-A980-F627F35AB1BA}" dt="2023-01-30T14:30:45.773" v="7523" actId="1076"/>
        <pc:sldMkLst>
          <pc:docMk/>
          <pc:sldMk cId="3623017489" sldId="344"/>
        </pc:sldMkLst>
        <pc:spChg chg="mod">
          <ac:chgData name="Harriet Turner" userId="35d35eb4-5a30-4c6e-90c4-7e76efba73f5" providerId="ADAL" clId="{C3676740-4193-4459-A980-F627F35AB1BA}" dt="2023-01-30T14:19:25.366" v="7516"/>
          <ac:spMkLst>
            <pc:docMk/>
            <pc:sldMk cId="3623017489" sldId="344"/>
            <ac:spMk id="2" creationId="{71E2C44B-34E8-4292-27FE-81076560CBC4}"/>
          </ac:spMkLst>
        </pc:spChg>
        <pc:spChg chg="del">
          <ac:chgData name="Harriet Turner" userId="35d35eb4-5a30-4c6e-90c4-7e76efba73f5" providerId="ADAL" clId="{C3676740-4193-4459-A980-F627F35AB1BA}" dt="2023-01-30T14:19:27.307" v="7517" actId="478"/>
          <ac:spMkLst>
            <pc:docMk/>
            <pc:sldMk cId="3623017489" sldId="344"/>
            <ac:spMk id="3" creationId="{5F68ABCC-8051-2E54-9E9B-4243567E9242}"/>
          </ac:spMkLst>
        </pc:spChg>
        <pc:spChg chg="add del mod">
          <ac:chgData name="Harriet Turner" userId="35d35eb4-5a30-4c6e-90c4-7e76efba73f5" providerId="ADAL" clId="{C3676740-4193-4459-A980-F627F35AB1BA}" dt="2023-01-30T14:19:28.499" v="7518" actId="478"/>
          <ac:spMkLst>
            <pc:docMk/>
            <pc:sldMk cId="3623017489" sldId="344"/>
            <ac:spMk id="5" creationId="{09C40817-BB4A-B2C7-9126-35278640D66E}"/>
          </ac:spMkLst>
        </pc:spChg>
        <pc:picChg chg="add mod modCrop">
          <ac:chgData name="Harriet Turner" userId="35d35eb4-5a30-4c6e-90c4-7e76efba73f5" providerId="ADAL" clId="{C3676740-4193-4459-A980-F627F35AB1BA}" dt="2023-01-30T14:30:45.773" v="7523" actId="1076"/>
          <ac:picMkLst>
            <pc:docMk/>
            <pc:sldMk cId="3623017489" sldId="344"/>
            <ac:picMk id="4" creationId="{48500B4F-9397-A2B5-71C0-3A97C504C5DF}"/>
          </ac:picMkLst>
        </pc:picChg>
      </pc:sldChg>
      <pc:sldChg chg="modSp add mod">
        <pc:chgData name="Harriet Turner" userId="35d35eb4-5a30-4c6e-90c4-7e76efba73f5" providerId="ADAL" clId="{C3676740-4193-4459-A980-F627F35AB1BA}" dt="2023-01-30T15:16:35.397" v="8114" actId="20577"/>
        <pc:sldMkLst>
          <pc:docMk/>
          <pc:sldMk cId="322188059" sldId="345"/>
        </pc:sldMkLst>
        <pc:spChg chg="mod">
          <ac:chgData name="Harriet Turner" userId="35d35eb4-5a30-4c6e-90c4-7e76efba73f5" providerId="ADAL" clId="{C3676740-4193-4459-A980-F627F35AB1BA}" dt="2023-01-30T14:35:01.944" v="7573" actId="20577"/>
          <ac:spMkLst>
            <pc:docMk/>
            <pc:sldMk cId="322188059" sldId="345"/>
            <ac:spMk id="2" creationId="{71E2C44B-34E8-4292-27FE-81076560CBC4}"/>
          </ac:spMkLst>
        </pc:spChg>
        <pc:spChg chg="mod">
          <ac:chgData name="Harriet Turner" userId="35d35eb4-5a30-4c6e-90c4-7e76efba73f5" providerId="ADAL" clId="{C3676740-4193-4459-A980-F627F35AB1BA}" dt="2023-01-30T15:16:35.397" v="8114" actId="20577"/>
          <ac:spMkLst>
            <pc:docMk/>
            <pc:sldMk cId="322188059" sldId="345"/>
            <ac:spMk id="3" creationId="{5F68ABCC-8051-2E54-9E9B-4243567E9242}"/>
          </ac:spMkLst>
        </pc:spChg>
      </pc:sldChg>
      <pc:sldChg chg="add del">
        <pc:chgData name="Harriet Turner" userId="35d35eb4-5a30-4c6e-90c4-7e76efba73f5" providerId="ADAL" clId="{C3676740-4193-4459-A980-F627F35AB1BA}" dt="2023-02-07T14:17:58.769" v="8224" actId="47"/>
        <pc:sldMkLst>
          <pc:docMk/>
          <pc:sldMk cId="1954822562" sldId="346"/>
        </pc:sldMkLst>
      </pc:sldChg>
      <pc:sldChg chg="add del">
        <pc:chgData name="Harriet Turner" userId="35d35eb4-5a30-4c6e-90c4-7e76efba73f5" providerId="ADAL" clId="{C3676740-4193-4459-A980-F627F35AB1BA}" dt="2023-02-07T14:17:57.451" v="8223" actId="47"/>
        <pc:sldMkLst>
          <pc:docMk/>
          <pc:sldMk cId="2416456299" sldId="347"/>
        </pc:sldMkLst>
      </pc:sldChg>
      <pc:sldChg chg="addSp modSp add mod">
        <pc:chgData name="Harriet Turner" userId="35d35eb4-5a30-4c6e-90c4-7e76efba73f5" providerId="ADAL" clId="{C3676740-4193-4459-A980-F627F35AB1BA}" dt="2023-01-30T11:32:44.464" v="6569" actId="1037"/>
        <pc:sldMkLst>
          <pc:docMk/>
          <pc:sldMk cId="2777251384" sldId="348"/>
        </pc:sldMkLst>
        <pc:spChg chg="add mod">
          <ac:chgData name="Harriet Turner" userId="35d35eb4-5a30-4c6e-90c4-7e76efba73f5" providerId="ADAL" clId="{C3676740-4193-4459-A980-F627F35AB1BA}" dt="2023-01-30T11:32:44.464" v="6569" actId="1037"/>
          <ac:spMkLst>
            <pc:docMk/>
            <pc:sldMk cId="2777251384" sldId="348"/>
            <ac:spMk id="3" creationId="{FF609D46-CD66-4CA6-BA8C-E1557D28114E}"/>
          </ac:spMkLst>
        </pc:spChg>
      </pc:sldChg>
      <pc:sldChg chg="addSp modSp add mod">
        <pc:chgData name="Harriet Turner" userId="35d35eb4-5a30-4c6e-90c4-7e76efba73f5" providerId="ADAL" clId="{C3676740-4193-4459-A980-F627F35AB1BA}" dt="2023-01-30T11:32:58.624" v="6577" actId="1035"/>
        <pc:sldMkLst>
          <pc:docMk/>
          <pc:sldMk cId="1533703648" sldId="349"/>
        </pc:sldMkLst>
        <pc:spChg chg="add mod">
          <ac:chgData name="Harriet Turner" userId="35d35eb4-5a30-4c6e-90c4-7e76efba73f5" providerId="ADAL" clId="{C3676740-4193-4459-A980-F627F35AB1BA}" dt="2023-01-30T11:32:58.624" v="6577" actId="1035"/>
          <ac:spMkLst>
            <pc:docMk/>
            <pc:sldMk cId="1533703648" sldId="349"/>
            <ac:spMk id="3" creationId="{693F6F66-05D4-2984-5203-F2296C8B7485}"/>
          </ac:spMkLst>
        </pc:spChg>
      </pc:sldChg>
      <pc:sldChg chg="addSp modSp add mod">
        <pc:chgData name="Harriet Turner" userId="35d35eb4-5a30-4c6e-90c4-7e76efba73f5" providerId="ADAL" clId="{C3676740-4193-4459-A980-F627F35AB1BA}" dt="2023-01-30T11:33:18.224" v="6586" actId="1038"/>
        <pc:sldMkLst>
          <pc:docMk/>
          <pc:sldMk cId="1703666119" sldId="350"/>
        </pc:sldMkLst>
        <pc:spChg chg="add mod">
          <ac:chgData name="Harriet Turner" userId="35d35eb4-5a30-4c6e-90c4-7e76efba73f5" providerId="ADAL" clId="{C3676740-4193-4459-A980-F627F35AB1BA}" dt="2023-01-30T11:33:18.224" v="6586" actId="1038"/>
          <ac:spMkLst>
            <pc:docMk/>
            <pc:sldMk cId="1703666119" sldId="350"/>
            <ac:spMk id="3" creationId="{AD9CD214-C3D7-3CA1-CEF2-B1AFF2490358}"/>
          </ac:spMkLst>
        </pc:spChg>
      </pc:sldChg>
      <pc:sldChg chg="addSp modSp add mod">
        <pc:chgData name="Harriet Turner" userId="35d35eb4-5a30-4c6e-90c4-7e76efba73f5" providerId="ADAL" clId="{C3676740-4193-4459-A980-F627F35AB1BA}" dt="2023-01-30T11:33:28.976" v="6595" actId="1036"/>
        <pc:sldMkLst>
          <pc:docMk/>
          <pc:sldMk cId="4112469610" sldId="351"/>
        </pc:sldMkLst>
        <pc:spChg chg="add mod">
          <ac:chgData name="Harriet Turner" userId="35d35eb4-5a30-4c6e-90c4-7e76efba73f5" providerId="ADAL" clId="{C3676740-4193-4459-A980-F627F35AB1BA}" dt="2023-01-30T11:33:28.976" v="6595" actId="1036"/>
          <ac:spMkLst>
            <pc:docMk/>
            <pc:sldMk cId="4112469610" sldId="351"/>
            <ac:spMk id="3" creationId="{A49C004A-A08A-73A4-7629-E264800BDB6C}"/>
          </ac:spMkLst>
        </pc:spChg>
      </pc:sldChg>
      <pc:sldChg chg="addSp modSp add mod">
        <pc:chgData name="Harriet Turner" userId="35d35eb4-5a30-4c6e-90c4-7e76efba73f5" providerId="ADAL" clId="{C3676740-4193-4459-A980-F627F35AB1BA}" dt="2023-01-30T14:32:46.328" v="7539" actId="1035"/>
        <pc:sldMkLst>
          <pc:docMk/>
          <pc:sldMk cId="464156982" sldId="352"/>
        </pc:sldMkLst>
        <pc:spChg chg="add mod">
          <ac:chgData name="Harriet Turner" userId="35d35eb4-5a30-4c6e-90c4-7e76efba73f5" providerId="ADAL" clId="{C3676740-4193-4459-A980-F627F35AB1BA}" dt="2023-01-30T14:32:46.328" v="7539" actId="1035"/>
          <ac:spMkLst>
            <pc:docMk/>
            <pc:sldMk cId="464156982" sldId="352"/>
            <ac:spMk id="3" creationId="{759DDB83-42CE-ACD8-B35B-AFF2DE811427}"/>
          </ac:spMkLst>
        </pc:spChg>
      </pc:sldChg>
      <pc:sldChg chg="addSp modSp add mod">
        <pc:chgData name="Harriet Turner" userId="35d35eb4-5a30-4c6e-90c4-7e76efba73f5" providerId="ADAL" clId="{C3676740-4193-4459-A980-F627F35AB1BA}" dt="2023-01-30T14:33:27.936" v="7552" actId="1037"/>
        <pc:sldMkLst>
          <pc:docMk/>
          <pc:sldMk cId="936657544" sldId="353"/>
        </pc:sldMkLst>
        <pc:spChg chg="add mod">
          <ac:chgData name="Harriet Turner" userId="35d35eb4-5a30-4c6e-90c4-7e76efba73f5" providerId="ADAL" clId="{C3676740-4193-4459-A980-F627F35AB1BA}" dt="2023-01-30T14:33:27.936" v="7552" actId="1037"/>
          <ac:spMkLst>
            <pc:docMk/>
            <pc:sldMk cId="936657544" sldId="353"/>
            <ac:spMk id="3" creationId="{078F49A3-B23D-11FF-FDA5-219A544A5DFA}"/>
          </ac:spMkLst>
        </pc:spChg>
      </pc:sldChg>
      <pc:sldChg chg="addSp modSp add mod">
        <pc:chgData name="Harriet Turner" userId="35d35eb4-5a30-4c6e-90c4-7e76efba73f5" providerId="ADAL" clId="{C3676740-4193-4459-A980-F627F35AB1BA}" dt="2023-01-30T14:33:50.848" v="7562" actId="1038"/>
        <pc:sldMkLst>
          <pc:docMk/>
          <pc:sldMk cId="303541980" sldId="354"/>
        </pc:sldMkLst>
        <pc:spChg chg="add mod">
          <ac:chgData name="Harriet Turner" userId="35d35eb4-5a30-4c6e-90c4-7e76efba73f5" providerId="ADAL" clId="{C3676740-4193-4459-A980-F627F35AB1BA}" dt="2023-01-30T14:33:50.848" v="7562" actId="1038"/>
          <ac:spMkLst>
            <pc:docMk/>
            <pc:sldMk cId="303541980" sldId="354"/>
            <ac:spMk id="3" creationId="{8361F45E-15B3-13AC-9F58-E42E69E7C31C}"/>
          </ac:spMkLst>
        </pc:spChg>
        <pc:picChg chg="mod">
          <ac:chgData name="Harriet Turner" userId="35d35eb4-5a30-4c6e-90c4-7e76efba73f5" providerId="ADAL" clId="{C3676740-4193-4459-A980-F627F35AB1BA}" dt="2023-01-30T14:33:44.803" v="7556" actId="1076"/>
          <ac:picMkLst>
            <pc:docMk/>
            <pc:sldMk cId="303541980" sldId="354"/>
            <ac:picMk id="4" creationId="{48500B4F-9397-A2B5-71C0-3A97C504C5DF}"/>
          </ac:picMkLst>
        </pc:picChg>
      </pc:sldChg>
      <pc:sldChg chg="add mod modShow">
        <pc:chgData name="Harriet Turner" userId="35d35eb4-5a30-4c6e-90c4-7e76efba73f5" providerId="ADAL" clId="{C3676740-4193-4459-A980-F627F35AB1BA}" dt="2023-01-30T14:36:04.742" v="7688" actId="729"/>
        <pc:sldMkLst>
          <pc:docMk/>
          <pc:sldMk cId="3308341760" sldId="355"/>
        </pc:sldMkLst>
      </pc:sldChg>
      <pc:sldChg chg="addSp delSp modSp add mod">
        <pc:chgData name="Harriet Turner" userId="35d35eb4-5a30-4c6e-90c4-7e76efba73f5" providerId="ADAL" clId="{C3676740-4193-4459-A980-F627F35AB1BA}" dt="2023-01-30T14:38:31.503" v="7698" actId="478"/>
        <pc:sldMkLst>
          <pc:docMk/>
          <pc:sldMk cId="3548626328" sldId="356"/>
        </pc:sldMkLst>
        <pc:spChg chg="del">
          <ac:chgData name="Harriet Turner" userId="35d35eb4-5a30-4c6e-90c4-7e76efba73f5" providerId="ADAL" clId="{C3676740-4193-4459-A980-F627F35AB1BA}" dt="2023-01-30T14:38:29.612" v="7697" actId="478"/>
          <ac:spMkLst>
            <pc:docMk/>
            <pc:sldMk cId="3548626328" sldId="356"/>
            <ac:spMk id="2" creationId="{71E2C44B-34E8-4292-27FE-81076560CBC4}"/>
          </ac:spMkLst>
        </pc:spChg>
        <pc:spChg chg="del">
          <ac:chgData name="Harriet Turner" userId="35d35eb4-5a30-4c6e-90c4-7e76efba73f5" providerId="ADAL" clId="{C3676740-4193-4459-A980-F627F35AB1BA}" dt="2023-01-30T14:38:26.423" v="7695" actId="478"/>
          <ac:spMkLst>
            <pc:docMk/>
            <pc:sldMk cId="3548626328" sldId="356"/>
            <ac:spMk id="3" creationId="{5F68ABCC-8051-2E54-9E9B-4243567E9242}"/>
          </ac:spMkLst>
        </pc:spChg>
        <pc:spChg chg="del">
          <ac:chgData name="Harriet Turner" userId="35d35eb4-5a30-4c6e-90c4-7e76efba73f5" providerId="ADAL" clId="{C3676740-4193-4459-A980-F627F35AB1BA}" dt="2023-01-30T14:38:24.077" v="7693" actId="478"/>
          <ac:spMkLst>
            <pc:docMk/>
            <pc:sldMk cId="3548626328" sldId="356"/>
            <ac:spMk id="6" creationId="{CA285173-5D87-21DC-ADEA-06738C264831}"/>
          </ac:spMkLst>
        </pc:spChg>
        <pc:spChg chg="del">
          <ac:chgData name="Harriet Turner" userId="35d35eb4-5a30-4c6e-90c4-7e76efba73f5" providerId="ADAL" clId="{C3676740-4193-4459-A980-F627F35AB1BA}" dt="2023-01-30T14:38:24.906" v="7694" actId="478"/>
          <ac:spMkLst>
            <pc:docMk/>
            <pc:sldMk cId="3548626328" sldId="356"/>
            <ac:spMk id="7" creationId="{507CE7C4-60E1-FF54-6D0A-335D566FC164}"/>
          </ac:spMkLst>
        </pc:spChg>
        <pc:spChg chg="add del mod">
          <ac:chgData name="Harriet Turner" userId="35d35eb4-5a30-4c6e-90c4-7e76efba73f5" providerId="ADAL" clId="{C3676740-4193-4459-A980-F627F35AB1BA}" dt="2023-01-30T14:38:27.972" v="7696" actId="478"/>
          <ac:spMkLst>
            <pc:docMk/>
            <pc:sldMk cId="3548626328" sldId="356"/>
            <ac:spMk id="9" creationId="{D8BADAFF-9E69-59DF-70D6-4C9E6ADA3ED9}"/>
          </ac:spMkLst>
        </pc:spChg>
        <pc:spChg chg="add del mod">
          <ac:chgData name="Harriet Turner" userId="35d35eb4-5a30-4c6e-90c4-7e76efba73f5" providerId="ADAL" clId="{C3676740-4193-4459-A980-F627F35AB1BA}" dt="2023-01-30T14:38:31.503" v="7698" actId="478"/>
          <ac:spMkLst>
            <pc:docMk/>
            <pc:sldMk cId="3548626328" sldId="356"/>
            <ac:spMk id="11" creationId="{59810CF2-4B67-F3F6-DEC9-827B1BDBB2A5}"/>
          </ac:spMkLst>
        </pc:spChg>
        <pc:picChg chg="add">
          <ac:chgData name="Harriet Turner" userId="35d35eb4-5a30-4c6e-90c4-7e76efba73f5" providerId="ADAL" clId="{C3676740-4193-4459-A980-F627F35AB1BA}" dt="2023-01-30T14:38:17.622" v="7692" actId="22"/>
          <ac:picMkLst>
            <pc:docMk/>
            <pc:sldMk cId="3548626328" sldId="356"/>
            <ac:picMk id="5" creationId="{B277DC9C-4DD7-6BAF-6CF0-51760B0B8086}"/>
          </ac:picMkLst>
        </pc:picChg>
      </pc:sldChg>
      <pc:sldChg chg="addSp modSp add mod">
        <pc:chgData name="Harriet Turner" userId="35d35eb4-5a30-4c6e-90c4-7e76efba73f5" providerId="ADAL" clId="{C3676740-4193-4459-A980-F627F35AB1BA}" dt="2023-01-30T14:44:39.486" v="7845" actId="207"/>
        <pc:sldMkLst>
          <pc:docMk/>
          <pc:sldMk cId="2975222587" sldId="357"/>
        </pc:sldMkLst>
        <pc:spChg chg="add mod">
          <ac:chgData name="Harriet Turner" userId="35d35eb4-5a30-4c6e-90c4-7e76efba73f5" providerId="ADAL" clId="{C3676740-4193-4459-A980-F627F35AB1BA}" dt="2023-01-30T14:39:54.474" v="7710" actId="1038"/>
          <ac:spMkLst>
            <pc:docMk/>
            <pc:sldMk cId="2975222587" sldId="357"/>
            <ac:spMk id="2" creationId="{B642119B-3881-468D-3D43-A433D0D4F8D9}"/>
          </ac:spMkLst>
        </pc:spChg>
        <pc:spChg chg="add mod">
          <ac:chgData name="Harriet Turner" userId="35d35eb4-5a30-4c6e-90c4-7e76efba73f5" providerId="ADAL" clId="{C3676740-4193-4459-A980-F627F35AB1BA}" dt="2023-01-30T14:44:39.486" v="7845" actId="207"/>
          <ac:spMkLst>
            <pc:docMk/>
            <pc:sldMk cId="2975222587" sldId="357"/>
            <ac:spMk id="3" creationId="{F30B0F9F-C450-AC6F-884F-D5CE90B41356}"/>
          </ac:spMkLst>
        </pc:spChg>
      </pc:sldChg>
      <pc:sldChg chg="addSp modSp add del mod">
        <pc:chgData name="Harriet Turner" userId="35d35eb4-5a30-4c6e-90c4-7e76efba73f5" providerId="ADAL" clId="{C3676740-4193-4459-A980-F627F35AB1BA}" dt="2023-01-30T14:45:27.212" v="7854" actId="207"/>
        <pc:sldMkLst>
          <pc:docMk/>
          <pc:sldMk cId="976753602" sldId="358"/>
        </pc:sldMkLst>
        <pc:spChg chg="add mod">
          <ac:chgData name="Harriet Turner" userId="35d35eb4-5a30-4c6e-90c4-7e76efba73f5" providerId="ADAL" clId="{C3676740-4193-4459-A980-F627F35AB1BA}" dt="2023-01-30T14:40:39.812" v="7715" actId="1076"/>
          <ac:spMkLst>
            <pc:docMk/>
            <pc:sldMk cId="976753602" sldId="358"/>
            <ac:spMk id="2" creationId="{3C1E59D7-B947-A9CB-971E-8C44F0F333B6}"/>
          </ac:spMkLst>
        </pc:spChg>
        <pc:spChg chg="add mod">
          <ac:chgData name="Harriet Turner" userId="35d35eb4-5a30-4c6e-90c4-7e76efba73f5" providerId="ADAL" clId="{C3676740-4193-4459-A980-F627F35AB1BA}" dt="2023-01-30T14:45:27.212" v="7854" actId="207"/>
          <ac:spMkLst>
            <pc:docMk/>
            <pc:sldMk cId="976753602" sldId="358"/>
            <ac:spMk id="3" creationId="{AA742524-93C7-5271-9C51-5E917B6C6A34}"/>
          </ac:spMkLst>
        </pc:spChg>
      </pc:sldChg>
      <pc:sldChg chg="addSp modSp add mod">
        <pc:chgData name="Harriet Turner" userId="35d35eb4-5a30-4c6e-90c4-7e76efba73f5" providerId="ADAL" clId="{C3676740-4193-4459-A980-F627F35AB1BA}" dt="2023-01-30T14:45:14.272" v="7852" actId="207"/>
        <pc:sldMkLst>
          <pc:docMk/>
          <pc:sldMk cId="3946569002" sldId="359"/>
        </pc:sldMkLst>
        <pc:spChg chg="mod">
          <ac:chgData name="Harriet Turner" userId="35d35eb4-5a30-4c6e-90c4-7e76efba73f5" providerId="ADAL" clId="{C3676740-4193-4459-A980-F627F35AB1BA}" dt="2023-01-30T14:45:14.272" v="7852" actId="207"/>
          <ac:spMkLst>
            <pc:docMk/>
            <pc:sldMk cId="3946569002" sldId="359"/>
            <ac:spMk id="3" creationId="{AA742524-93C7-5271-9C51-5E917B6C6A34}"/>
          </ac:spMkLst>
        </pc:spChg>
        <pc:spChg chg="add mod">
          <ac:chgData name="Harriet Turner" userId="35d35eb4-5a30-4c6e-90c4-7e76efba73f5" providerId="ADAL" clId="{C3676740-4193-4459-A980-F627F35AB1BA}" dt="2023-01-30T14:42:07.932" v="7754" actId="1036"/>
          <ac:spMkLst>
            <pc:docMk/>
            <pc:sldMk cId="3946569002" sldId="359"/>
            <ac:spMk id="4" creationId="{893F6F60-12C2-545C-9444-F6DFDD86F9D0}"/>
          </ac:spMkLst>
        </pc:spChg>
      </pc:sldChg>
      <pc:sldChg chg="modSp add mod ord">
        <pc:chgData name="Harriet Turner" userId="35d35eb4-5a30-4c6e-90c4-7e76efba73f5" providerId="ADAL" clId="{C3676740-4193-4459-A980-F627F35AB1BA}" dt="2023-01-30T14:45:05.699" v="7850" actId="207"/>
        <pc:sldMkLst>
          <pc:docMk/>
          <pc:sldMk cId="391517095" sldId="360"/>
        </pc:sldMkLst>
        <pc:spChg chg="mod">
          <ac:chgData name="Harriet Turner" userId="35d35eb4-5a30-4c6e-90c4-7e76efba73f5" providerId="ADAL" clId="{C3676740-4193-4459-A980-F627F35AB1BA}" dt="2023-01-30T14:42:55.602" v="7778" actId="1038"/>
          <ac:spMkLst>
            <pc:docMk/>
            <pc:sldMk cId="391517095" sldId="360"/>
            <ac:spMk id="2" creationId="{3C1E59D7-B947-A9CB-971E-8C44F0F333B6}"/>
          </ac:spMkLst>
        </pc:spChg>
        <pc:spChg chg="mod">
          <ac:chgData name="Harriet Turner" userId="35d35eb4-5a30-4c6e-90c4-7e76efba73f5" providerId="ADAL" clId="{C3676740-4193-4459-A980-F627F35AB1BA}" dt="2023-01-30T14:45:05.699" v="7850" actId="207"/>
          <ac:spMkLst>
            <pc:docMk/>
            <pc:sldMk cId="391517095" sldId="360"/>
            <ac:spMk id="3" creationId="{AA742524-93C7-5271-9C51-5E917B6C6A34}"/>
          </ac:spMkLst>
        </pc:spChg>
        <pc:picChg chg="mod">
          <ac:chgData name="Harriet Turner" userId="35d35eb4-5a30-4c6e-90c4-7e76efba73f5" providerId="ADAL" clId="{C3676740-4193-4459-A980-F627F35AB1BA}" dt="2023-01-30T14:42:39.723" v="7760" actId="1076"/>
          <ac:picMkLst>
            <pc:docMk/>
            <pc:sldMk cId="391517095" sldId="360"/>
            <ac:picMk id="5" creationId="{B277DC9C-4DD7-6BAF-6CF0-51760B0B8086}"/>
          </ac:picMkLst>
        </pc:picChg>
      </pc:sldChg>
      <pc:sldChg chg="modSp add mod">
        <pc:chgData name="Harriet Turner" userId="35d35eb4-5a30-4c6e-90c4-7e76efba73f5" providerId="ADAL" clId="{C3676740-4193-4459-A980-F627F35AB1BA}" dt="2023-01-30T14:44:54.382" v="7848" actId="207"/>
        <pc:sldMkLst>
          <pc:docMk/>
          <pc:sldMk cId="3601944666" sldId="361"/>
        </pc:sldMkLst>
        <pc:spChg chg="mod">
          <ac:chgData name="Harriet Turner" userId="35d35eb4-5a30-4c6e-90c4-7e76efba73f5" providerId="ADAL" clId="{C3676740-4193-4459-A980-F627F35AB1BA}" dt="2023-01-30T14:43:57.780" v="7811" actId="1076"/>
          <ac:spMkLst>
            <pc:docMk/>
            <pc:sldMk cId="3601944666" sldId="361"/>
            <ac:spMk id="2" creationId="{3C1E59D7-B947-A9CB-971E-8C44F0F333B6}"/>
          </ac:spMkLst>
        </pc:spChg>
        <pc:spChg chg="mod">
          <ac:chgData name="Harriet Turner" userId="35d35eb4-5a30-4c6e-90c4-7e76efba73f5" providerId="ADAL" clId="{C3676740-4193-4459-A980-F627F35AB1BA}" dt="2023-01-30T14:44:54.382" v="7848" actId="207"/>
          <ac:spMkLst>
            <pc:docMk/>
            <pc:sldMk cId="3601944666" sldId="361"/>
            <ac:spMk id="3" creationId="{AA742524-93C7-5271-9C51-5E917B6C6A34}"/>
          </ac:spMkLst>
        </pc:spChg>
      </pc:sldChg>
      <pc:sldChg chg="addSp modSp add">
        <pc:chgData name="Harriet Turner" userId="35d35eb4-5a30-4c6e-90c4-7e76efba73f5" providerId="ADAL" clId="{C3676740-4193-4459-A980-F627F35AB1BA}" dt="2023-02-07T16:49:20.082" v="8226"/>
        <pc:sldMkLst>
          <pc:docMk/>
          <pc:sldMk cId="674208321" sldId="362"/>
        </pc:sldMkLst>
        <pc:spChg chg="add mod">
          <ac:chgData name="Harriet Turner" userId="35d35eb4-5a30-4c6e-90c4-7e76efba73f5" providerId="ADAL" clId="{C3676740-4193-4459-A980-F627F35AB1BA}" dt="2023-02-07T16:49:20.082" v="8226"/>
          <ac:spMkLst>
            <pc:docMk/>
            <pc:sldMk cId="674208321" sldId="362"/>
            <ac:spMk id="4" creationId="{6152BC9D-D8ED-BA6C-6A12-92BF2B1F467D}"/>
          </ac:spMkLst>
        </pc:spChg>
      </pc:sldChg>
      <pc:sldChg chg="delSp add mod ord">
        <pc:chgData name="Harriet Turner" userId="35d35eb4-5a30-4c6e-90c4-7e76efba73f5" providerId="ADAL" clId="{C3676740-4193-4459-A980-F627F35AB1BA}" dt="2023-02-13T10:04:54.724" v="8235"/>
        <pc:sldMkLst>
          <pc:docMk/>
          <pc:sldMk cId="1426063132" sldId="363"/>
        </pc:sldMkLst>
        <pc:spChg chg="del">
          <ac:chgData name="Harriet Turner" userId="35d35eb4-5a30-4c6e-90c4-7e76efba73f5" providerId="ADAL" clId="{C3676740-4193-4459-A980-F627F35AB1BA}" dt="2023-02-13T10:04:48.288" v="8233" actId="478"/>
          <ac:spMkLst>
            <pc:docMk/>
            <pc:sldMk cId="1426063132" sldId="363"/>
            <ac:spMk id="8" creationId="{B168052A-9F5A-042D-A5C7-2B022642BFB0}"/>
          </ac:spMkLst>
        </pc:spChg>
      </pc:sldChg>
      <pc:sldChg chg="add del">
        <pc:chgData name="Harriet Turner" userId="35d35eb4-5a30-4c6e-90c4-7e76efba73f5" providerId="ADAL" clId="{C3676740-4193-4459-A980-F627F35AB1BA}" dt="2023-02-13T10:04:43.473" v="8231" actId="47"/>
        <pc:sldMkLst>
          <pc:docMk/>
          <pc:sldMk cId="2789605173" sldId="363"/>
        </pc:sldMkLst>
      </pc:sldChg>
      <pc:sldChg chg="modSp add mod ord">
        <pc:chgData name="Harriet Turner" userId="35d35eb4-5a30-4c6e-90c4-7e76efba73f5" providerId="ADAL" clId="{C3676740-4193-4459-A980-F627F35AB1BA}" dt="2023-02-15T09:39:40.636" v="9264" actId="20577"/>
        <pc:sldMkLst>
          <pc:docMk/>
          <pc:sldMk cId="282299684" sldId="364"/>
        </pc:sldMkLst>
        <pc:spChg chg="mod">
          <ac:chgData name="Harriet Turner" userId="35d35eb4-5a30-4c6e-90c4-7e76efba73f5" providerId="ADAL" clId="{C3676740-4193-4459-A980-F627F35AB1BA}" dt="2023-02-15T09:38:08.456" v="9033" actId="20577"/>
          <ac:spMkLst>
            <pc:docMk/>
            <pc:sldMk cId="282299684" sldId="364"/>
            <ac:spMk id="2" creationId="{71E2C44B-34E8-4292-27FE-81076560CBC4}"/>
          </ac:spMkLst>
        </pc:spChg>
        <pc:spChg chg="mod">
          <ac:chgData name="Harriet Turner" userId="35d35eb4-5a30-4c6e-90c4-7e76efba73f5" providerId="ADAL" clId="{C3676740-4193-4459-A980-F627F35AB1BA}" dt="2023-02-15T09:39:40.636" v="9264" actId="20577"/>
          <ac:spMkLst>
            <pc:docMk/>
            <pc:sldMk cId="282299684" sldId="364"/>
            <ac:spMk id="3" creationId="{5F68ABCC-8051-2E54-9E9B-4243567E9242}"/>
          </ac:spMkLst>
        </pc:spChg>
      </pc:sldChg>
      <pc:sldMasterChg chg="modSldLayout">
        <pc:chgData name="Harriet Turner" userId="35d35eb4-5a30-4c6e-90c4-7e76efba73f5" providerId="ADAL" clId="{C3676740-4193-4459-A980-F627F35AB1BA}" dt="2023-01-19T17:22:58.483" v="4362" actId="2711"/>
        <pc:sldMasterMkLst>
          <pc:docMk/>
          <pc:sldMasterMk cId="2022054970" sldId="2147483648"/>
        </pc:sldMasterMkLst>
        <pc:sldLayoutChg chg="modSp">
          <pc:chgData name="Harriet Turner" userId="35d35eb4-5a30-4c6e-90c4-7e76efba73f5" providerId="ADAL" clId="{C3676740-4193-4459-A980-F627F35AB1BA}" dt="2023-01-19T17:22:58.483" v="4362" actId="2711"/>
          <pc:sldLayoutMkLst>
            <pc:docMk/>
            <pc:sldMasterMk cId="2022054970" sldId="2147483648"/>
            <pc:sldLayoutMk cId="2989561168" sldId="2147483650"/>
          </pc:sldLayoutMkLst>
          <pc:spChg chg="mod">
            <ac:chgData name="Harriet Turner" userId="35d35eb4-5a30-4c6e-90c4-7e76efba73f5" providerId="ADAL" clId="{C3676740-4193-4459-A980-F627F35AB1BA}" dt="2023-01-19T17:22:46.044" v="4361" actId="2711"/>
            <ac:spMkLst>
              <pc:docMk/>
              <pc:sldMasterMk cId="2022054970" sldId="2147483648"/>
              <pc:sldLayoutMk cId="2989561168" sldId="2147483650"/>
              <ac:spMk id="2" creationId="{3FDDE7AF-9E63-F9B5-2A62-69BD8DB14323}"/>
            </ac:spMkLst>
          </pc:spChg>
          <pc:spChg chg="mod">
            <ac:chgData name="Harriet Turner" userId="35d35eb4-5a30-4c6e-90c4-7e76efba73f5" providerId="ADAL" clId="{C3676740-4193-4459-A980-F627F35AB1BA}" dt="2023-01-19T17:22:58.483" v="4362" actId="2711"/>
            <ac:spMkLst>
              <pc:docMk/>
              <pc:sldMasterMk cId="2022054970" sldId="2147483648"/>
              <pc:sldLayoutMk cId="2989561168" sldId="2147483650"/>
              <ac:spMk id="3" creationId="{B1879A5A-9A59-9000-54E0-6BB4C683ACAB}"/>
            </ac:spMkLst>
          </pc:spChg>
        </pc:sldLayoutChg>
      </pc:sldMasterChg>
    </pc:docChg>
  </pc:docChgLst>
  <pc:docChgLst>
    <pc:chgData name="Harriet Turner" userId="35d35eb4-5a30-4c6e-90c4-7e76efba73f5" providerId="ADAL" clId="{31896F0C-E8B9-47FB-BCC8-3328FD6C8027}"/>
    <pc:docChg chg="undo custSel addSld delSld modSld">
      <pc:chgData name="Harriet Turner" userId="35d35eb4-5a30-4c6e-90c4-7e76efba73f5" providerId="ADAL" clId="{31896F0C-E8B9-47FB-BCC8-3328FD6C8027}" dt="2023-07-11T10:22:05.533" v="75"/>
      <pc:docMkLst>
        <pc:docMk/>
      </pc:docMkLst>
      <pc:sldChg chg="modSp mod">
        <pc:chgData name="Harriet Turner" userId="35d35eb4-5a30-4c6e-90c4-7e76efba73f5" providerId="ADAL" clId="{31896F0C-E8B9-47FB-BCC8-3328FD6C8027}" dt="2023-07-06T09:57:54.258" v="63" actId="20577"/>
        <pc:sldMkLst>
          <pc:docMk/>
          <pc:sldMk cId="4142580182" sldId="256"/>
        </pc:sldMkLst>
        <pc:spChg chg="mod">
          <ac:chgData name="Harriet Turner" userId="35d35eb4-5a30-4c6e-90c4-7e76efba73f5" providerId="ADAL" clId="{31896F0C-E8B9-47FB-BCC8-3328FD6C8027}" dt="2023-07-06T09:57:54.258" v="63" actId="20577"/>
          <ac:spMkLst>
            <pc:docMk/>
            <pc:sldMk cId="4142580182" sldId="256"/>
            <ac:spMk id="3" creationId="{B536E5F8-116A-9B3C-3A0C-293E36F2419D}"/>
          </ac:spMkLst>
        </pc:spChg>
      </pc:sldChg>
      <pc:sldChg chg="del">
        <pc:chgData name="Harriet Turner" userId="35d35eb4-5a30-4c6e-90c4-7e76efba73f5" providerId="ADAL" clId="{31896F0C-E8B9-47FB-BCC8-3328FD6C8027}" dt="2023-06-19T13:34:04.304" v="37" actId="47"/>
        <pc:sldMkLst>
          <pc:docMk/>
          <pc:sldMk cId="1987855593" sldId="266"/>
        </pc:sldMkLst>
      </pc:sldChg>
      <pc:sldChg chg="add del">
        <pc:chgData name="Harriet Turner" userId="35d35eb4-5a30-4c6e-90c4-7e76efba73f5" providerId="ADAL" clId="{31896F0C-E8B9-47FB-BCC8-3328FD6C8027}" dt="2023-07-11T10:22:05.533" v="75"/>
        <pc:sldMkLst>
          <pc:docMk/>
          <pc:sldMk cId="2336066045" sldId="270"/>
        </pc:sldMkLst>
      </pc:sldChg>
      <pc:sldChg chg="del">
        <pc:chgData name="Harriet Turner" userId="35d35eb4-5a30-4c6e-90c4-7e76efba73f5" providerId="ADAL" clId="{31896F0C-E8B9-47FB-BCC8-3328FD6C8027}" dt="2023-06-19T13:21:03.399" v="2" actId="47"/>
        <pc:sldMkLst>
          <pc:docMk/>
          <pc:sldMk cId="1875244733" sldId="271"/>
        </pc:sldMkLst>
      </pc:sldChg>
      <pc:sldChg chg="add del">
        <pc:chgData name="Harriet Turner" userId="35d35eb4-5a30-4c6e-90c4-7e76efba73f5" providerId="ADAL" clId="{31896F0C-E8B9-47FB-BCC8-3328FD6C8027}" dt="2023-07-11T10:22:05.533" v="75"/>
        <pc:sldMkLst>
          <pc:docMk/>
          <pc:sldMk cId="4157889182" sldId="281"/>
        </pc:sldMkLst>
      </pc:sldChg>
      <pc:sldChg chg="add del">
        <pc:chgData name="Harriet Turner" userId="35d35eb4-5a30-4c6e-90c4-7e76efba73f5" providerId="ADAL" clId="{31896F0C-E8B9-47FB-BCC8-3328FD6C8027}" dt="2023-07-11T10:22:05.533" v="75"/>
        <pc:sldMkLst>
          <pc:docMk/>
          <pc:sldMk cId="3078357185" sldId="282"/>
        </pc:sldMkLst>
      </pc:sldChg>
      <pc:sldChg chg="add del">
        <pc:chgData name="Harriet Turner" userId="35d35eb4-5a30-4c6e-90c4-7e76efba73f5" providerId="ADAL" clId="{31896F0C-E8B9-47FB-BCC8-3328FD6C8027}" dt="2023-07-11T10:22:05.533" v="75"/>
        <pc:sldMkLst>
          <pc:docMk/>
          <pc:sldMk cId="2684679188" sldId="283"/>
        </pc:sldMkLst>
      </pc:sldChg>
      <pc:sldChg chg="modSp mod">
        <pc:chgData name="Harriet Turner" userId="35d35eb4-5a30-4c6e-90c4-7e76efba73f5" providerId="ADAL" clId="{31896F0C-E8B9-47FB-BCC8-3328FD6C8027}" dt="2023-07-11T10:16:48.166" v="74" actId="1037"/>
        <pc:sldMkLst>
          <pc:docMk/>
          <pc:sldMk cId="132179500" sldId="284"/>
        </pc:sldMkLst>
        <pc:spChg chg="mod">
          <ac:chgData name="Harriet Turner" userId="35d35eb4-5a30-4c6e-90c4-7e76efba73f5" providerId="ADAL" clId="{31896F0C-E8B9-47FB-BCC8-3328FD6C8027}" dt="2023-07-11T10:16:48.166" v="74" actId="1037"/>
          <ac:spMkLst>
            <pc:docMk/>
            <pc:sldMk cId="132179500" sldId="284"/>
            <ac:spMk id="24" creationId="{3B4840FF-6AE2-A545-7EFD-010639E098DC}"/>
          </ac:spMkLst>
        </pc:spChg>
      </pc:sldChg>
      <pc:sldChg chg="modSp mod">
        <pc:chgData name="Harriet Turner" userId="35d35eb4-5a30-4c6e-90c4-7e76efba73f5" providerId="ADAL" clId="{31896F0C-E8B9-47FB-BCC8-3328FD6C8027}" dt="2023-06-19T13:21:50.559" v="27" actId="20577"/>
        <pc:sldMkLst>
          <pc:docMk/>
          <pc:sldMk cId="3487557503" sldId="288"/>
        </pc:sldMkLst>
        <pc:spChg chg="mod">
          <ac:chgData name="Harriet Turner" userId="35d35eb4-5a30-4c6e-90c4-7e76efba73f5" providerId="ADAL" clId="{31896F0C-E8B9-47FB-BCC8-3328FD6C8027}" dt="2023-06-19T13:21:50.559" v="27" actId="20577"/>
          <ac:spMkLst>
            <pc:docMk/>
            <pc:sldMk cId="3487557503" sldId="288"/>
            <ac:spMk id="2" creationId="{71E2C44B-34E8-4292-27FE-81076560CBC4}"/>
          </ac:spMkLst>
        </pc:spChg>
      </pc:sldChg>
      <pc:sldChg chg="modSp mod">
        <pc:chgData name="Harriet Turner" userId="35d35eb4-5a30-4c6e-90c4-7e76efba73f5" providerId="ADAL" clId="{31896F0C-E8B9-47FB-BCC8-3328FD6C8027}" dt="2023-06-19T13:21:57.887" v="28"/>
        <pc:sldMkLst>
          <pc:docMk/>
          <pc:sldMk cId="827383250" sldId="292"/>
        </pc:sldMkLst>
        <pc:spChg chg="mod">
          <ac:chgData name="Harriet Turner" userId="35d35eb4-5a30-4c6e-90c4-7e76efba73f5" providerId="ADAL" clId="{31896F0C-E8B9-47FB-BCC8-3328FD6C8027}" dt="2023-06-19T13:21:57.887" v="28"/>
          <ac:spMkLst>
            <pc:docMk/>
            <pc:sldMk cId="827383250" sldId="292"/>
            <ac:spMk id="2" creationId="{71E2C44B-34E8-4292-27FE-81076560CBC4}"/>
          </ac:spMkLst>
        </pc:spChg>
      </pc:sldChg>
      <pc:sldChg chg="modSp mod">
        <pc:chgData name="Harriet Turner" userId="35d35eb4-5a30-4c6e-90c4-7e76efba73f5" providerId="ADAL" clId="{31896F0C-E8B9-47FB-BCC8-3328FD6C8027}" dt="2023-06-19T13:22:00.108" v="29"/>
        <pc:sldMkLst>
          <pc:docMk/>
          <pc:sldMk cId="1592172348" sldId="293"/>
        </pc:sldMkLst>
        <pc:spChg chg="mod">
          <ac:chgData name="Harriet Turner" userId="35d35eb4-5a30-4c6e-90c4-7e76efba73f5" providerId="ADAL" clId="{31896F0C-E8B9-47FB-BCC8-3328FD6C8027}" dt="2023-06-19T13:22:00.108" v="29"/>
          <ac:spMkLst>
            <pc:docMk/>
            <pc:sldMk cId="1592172348" sldId="293"/>
            <ac:spMk id="2" creationId="{71E2C44B-34E8-4292-27FE-81076560CBC4}"/>
          </ac:spMkLst>
        </pc:spChg>
      </pc:sldChg>
      <pc:sldChg chg="del">
        <pc:chgData name="Harriet Turner" userId="35d35eb4-5a30-4c6e-90c4-7e76efba73f5" providerId="ADAL" clId="{31896F0C-E8B9-47FB-BCC8-3328FD6C8027}" dt="2023-06-19T13:23:19.188" v="35" actId="47"/>
        <pc:sldMkLst>
          <pc:docMk/>
          <pc:sldMk cId="169998598" sldId="300"/>
        </pc:sldMkLst>
      </pc:sldChg>
      <pc:sldChg chg="del">
        <pc:chgData name="Harriet Turner" userId="35d35eb4-5a30-4c6e-90c4-7e76efba73f5" providerId="ADAL" clId="{31896F0C-E8B9-47FB-BCC8-3328FD6C8027}" dt="2023-06-19T13:21:31.417" v="4" actId="47"/>
        <pc:sldMkLst>
          <pc:docMk/>
          <pc:sldMk cId="168261614" sldId="302"/>
        </pc:sldMkLst>
      </pc:sldChg>
      <pc:sldChg chg="del">
        <pc:chgData name="Harriet Turner" userId="35d35eb4-5a30-4c6e-90c4-7e76efba73f5" providerId="ADAL" clId="{31896F0C-E8B9-47FB-BCC8-3328FD6C8027}" dt="2023-06-19T13:21:03.399" v="2" actId="47"/>
        <pc:sldMkLst>
          <pc:docMk/>
          <pc:sldMk cId="1425345108" sldId="303"/>
        </pc:sldMkLst>
      </pc:sldChg>
      <pc:sldChg chg="del">
        <pc:chgData name="Harriet Turner" userId="35d35eb4-5a30-4c6e-90c4-7e76efba73f5" providerId="ADAL" clId="{31896F0C-E8B9-47FB-BCC8-3328FD6C8027}" dt="2023-06-19T13:21:03.399" v="2" actId="47"/>
        <pc:sldMkLst>
          <pc:docMk/>
          <pc:sldMk cId="1370660924" sldId="304"/>
        </pc:sldMkLst>
      </pc:sldChg>
      <pc:sldChg chg="del">
        <pc:chgData name="Harriet Turner" userId="35d35eb4-5a30-4c6e-90c4-7e76efba73f5" providerId="ADAL" clId="{31896F0C-E8B9-47FB-BCC8-3328FD6C8027}" dt="2023-06-19T13:21:03.399" v="2" actId="47"/>
        <pc:sldMkLst>
          <pc:docMk/>
          <pc:sldMk cId="2621547311" sldId="305"/>
        </pc:sldMkLst>
      </pc:sldChg>
      <pc:sldChg chg="del">
        <pc:chgData name="Harriet Turner" userId="35d35eb4-5a30-4c6e-90c4-7e76efba73f5" providerId="ADAL" clId="{31896F0C-E8B9-47FB-BCC8-3328FD6C8027}" dt="2023-06-19T13:21:03.399" v="2" actId="47"/>
        <pc:sldMkLst>
          <pc:docMk/>
          <pc:sldMk cId="1034120629" sldId="306"/>
        </pc:sldMkLst>
      </pc:sldChg>
      <pc:sldChg chg="del">
        <pc:chgData name="Harriet Turner" userId="35d35eb4-5a30-4c6e-90c4-7e76efba73f5" providerId="ADAL" clId="{31896F0C-E8B9-47FB-BCC8-3328FD6C8027}" dt="2023-06-19T13:21:03.399" v="2" actId="47"/>
        <pc:sldMkLst>
          <pc:docMk/>
          <pc:sldMk cId="4063277847" sldId="307"/>
        </pc:sldMkLst>
      </pc:sldChg>
      <pc:sldChg chg="del">
        <pc:chgData name="Harriet Turner" userId="35d35eb4-5a30-4c6e-90c4-7e76efba73f5" providerId="ADAL" clId="{31896F0C-E8B9-47FB-BCC8-3328FD6C8027}" dt="2023-06-19T13:21:25.469" v="3" actId="47"/>
        <pc:sldMkLst>
          <pc:docMk/>
          <pc:sldMk cId="2437000519" sldId="308"/>
        </pc:sldMkLst>
      </pc:sldChg>
      <pc:sldChg chg="modSp mod">
        <pc:chgData name="Harriet Turner" userId="35d35eb4-5a30-4c6e-90c4-7e76efba73f5" providerId="ADAL" clId="{31896F0C-E8B9-47FB-BCC8-3328FD6C8027}" dt="2023-06-19T13:22:02.359" v="30"/>
        <pc:sldMkLst>
          <pc:docMk/>
          <pc:sldMk cId="2090682305" sldId="309"/>
        </pc:sldMkLst>
        <pc:spChg chg="mod">
          <ac:chgData name="Harriet Turner" userId="35d35eb4-5a30-4c6e-90c4-7e76efba73f5" providerId="ADAL" clId="{31896F0C-E8B9-47FB-BCC8-3328FD6C8027}" dt="2023-06-19T13:22:02.359" v="30"/>
          <ac:spMkLst>
            <pc:docMk/>
            <pc:sldMk cId="2090682305" sldId="309"/>
            <ac:spMk id="2" creationId="{71E2C44B-34E8-4292-27FE-81076560CBC4}"/>
          </ac:spMkLst>
        </pc:spChg>
      </pc:sldChg>
      <pc:sldChg chg="modSp mod">
        <pc:chgData name="Harriet Turner" userId="35d35eb4-5a30-4c6e-90c4-7e76efba73f5" providerId="ADAL" clId="{31896F0C-E8B9-47FB-BCC8-3328FD6C8027}" dt="2023-06-19T13:22:05.510" v="31"/>
        <pc:sldMkLst>
          <pc:docMk/>
          <pc:sldMk cId="1834478298" sldId="313"/>
        </pc:sldMkLst>
        <pc:spChg chg="mod">
          <ac:chgData name="Harriet Turner" userId="35d35eb4-5a30-4c6e-90c4-7e76efba73f5" providerId="ADAL" clId="{31896F0C-E8B9-47FB-BCC8-3328FD6C8027}" dt="2023-06-19T13:22:05.510" v="31"/>
          <ac:spMkLst>
            <pc:docMk/>
            <pc:sldMk cId="1834478298" sldId="313"/>
            <ac:spMk id="2" creationId="{71E2C44B-34E8-4292-27FE-81076560CBC4}"/>
          </ac:spMkLst>
        </pc:spChg>
      </pc:sldChg>
      <pc:sldChg chg="del">
        <pc:chgData name="Harriet Turner" userId="35d35eb4-5a30-4c6e-90c4-7e76efba73f5" providerId="ADAL" clId="{31896F0C-E8B9-47FB-BCC8-3328FD6C8027}" dt="2023-06-19T13:19:53.567" v="0" actId="47"/>
        <pc:sldMkLst>
          <pc:docMk/>
          <pc:sldMk cId="1067408101" sldId="314"/>
        </pc:sldMkLst>
      </pc:sldChg>
      <pc:sldChg chg="del">
        <pc:chgData name="Harriet Turner" userId="35d35eb4-5a30-4c6e-90c4-7e76efba73f5" providerId="ADAL" clId="{31896F0C-E8B9-47FB-BCC8-3328FD6C8027}" dt="2023-06-19T13:22:25.687" v="34" actId="47"/>
        <pc:sldMkLst>
          <pc:docMk/>
          <pc:sldMk cId="1306169965" sldId="317"/>
        </pc:sldMkLst>
      </pc:sldChg>
      <pc:sldChg chg="del">
        <pc:chgData name="Harriet Turner" userId="35d35eb4-5a30-4c6e-90c4-7e76efba73f5" providerId="ADAL" clId="{31896F0C-E8B9-47FB-BCC8-3328FD6C8027}" dt="2023-06-19T13:22:08.737" v="32" actId="47"/>
        <pc:sldMkLst>
          <pc:docMk/>
          <pc:sldMk cId="400743210" sldId="323"/>
        </pc:sldMkLst>
      </pc:sldChg>
      <pc:sldChg chg="add del">
        <pc:chgData name="Harriet Turner" userId="35d35eb4-5a30-4c6e-90c4-7e76efba73f5" providerId="ADAL" clId="{31896F0C-E8B9-47FB-BCC8-3328FD6C8027}" dt="2023-07-11T10:22:05.533" v="75"/>
        <pc:sldMkLst>
          <pc:docMk/>
          <pc:sldMk cId="732319892" sldId="326"/>
        </pc:sldMkLst>
      </pc:sldChg>
      <pc:sldChg chg="add del">
        <pc:chgData name="Harriet Turner" userId="35d35eb4-5a30-4c6e-90c4-7e76efba73f5" providerId="ADAL" clId="{31896F0C-E8B9-47FB-BCC8-3328FD6C8027}" dt="2023-07-11T10:22:05.533" v="75"/>
        <pc:sldMkLst>
          <pc:docMk/>
          <pc:sldMk cId="291376392" sldId="327"/>
        </pc:sldMkLst>
      </pc:sldChg>
      <pc:sldChg chg="add del">
        <pc:chgData name="Harriet Turner" userId="35d35eb4-5a30-4c6e-90c4-7e76efba73f5" providerId="ADAL" clId="{31896F0C-E8B9-47FB-BCC8-3328FD6C8027}" dt="2023-07-11T10:22:05.533" v="75"/>
        <pc:sldMkLst>
          <pc:docMk/>
          <pc:sldMk cId="1307963333" sldId="328"/>
        </pc:sldMkLst>
      </pc:sldChg>
      <pc:sldChg chg="add del">
        <pc:chgData name="Harriet Turner" userId="35d35eb4-5a30-4c6e-90c4-7e76efba73f5" providerId="ADAL" clId="{31896F0C-E8B9-47FB-BCC8-3328FD6C8027}" dt="2023-07-11T10:22:05.533" v="75"/>
        <pc:sldMkLst>
          <pc:docMk/>
          <pc:sldMk cId="3796637659" sldId="329"/>
        </pc:sldMkLst>
      </pc:sldChg>
      <pc:sldChg chg="add del">
        <pc:chgData name="Harriet Turner" userId="35d35eb4-5a30-4c6e-90c4-7e76efba73f5" providerId="ADAL" clId="{31896F0C-E8B9-47FB-BCC8-3328FD6C8027}" dt="2023-07-11T10:22:05.533" v="75"/>
        <pc:sldMkLst>
          <pc:docMk/>
          <pc:sldMk cId="2507565980" sldId="330"/>
        </pc:sldMkLst>
      </pc:sldChg>
      <pc:sldChg chg="add del">
        <pc:chgData name="Harriet Turner" userId="35d35eb4-5a30-4c6e-90c4-7e76efba73f5" providerId="ADAL" clId="{31896F0C-E8B9-47FB-BCC8-3328FD6C8027}" dt="2023-07-11T10:22:05.533" v="75"/>
        <pc:sldMkLst>
          <pc:docMk/>
          <pc:sldMk cId="4119402749" sldId="331"/>
        </pc:sldMkLst>
      </pc:sldChg>
      <pc:sldChg chg="add del">
        <pc:chgData name="Harriet Turner" userId="35d35eb4-5a30-4c6e-90c4-7e76efba73f5" providerId="ADAL" clId="{31896F0C-E8B9-47FB-BCC8-3328FD6C8027}" dt="2023-07-11T10:22:05.533" v="75"/>
        <pc:sldMkLst>
          <pc:docMk/>
          <pc:sldMk cId="3846278864" sldId="332"/>
        </pc:sldMkLst>
      </pc:sldChg>
      <pc:sldChg chg="add del">
        <pc:chgData name="Harriet Turner" userId="35d35eb4-5a30-4c6e-90c4-7e76efba73f5" providerId="ADAL" clId="{31896F0C-E8B9-47FB-BCC8-3328FD6C8027}" dt="2023-07-11T10:22:05.533" v="75"/>
        <pc:sldMkLst>
          <pc:docMk/>
          <pc:sldMk cId="2552304715" sldId="333"/>
        </pc:sldMkLst>
      </pc:sldChg>
      <pc:sldChg chg="add del">
        <pc:chgData name="Harriet Turner" userId="35d35eb4-5a30-4c6e-90c4-7e76efba73f5" providerId="ADAL" clId="{31896F0C-E8B9-47FB-BCC8-3328FD6C8027}" dt="2023-07-11T10:22:05.533" v="75"/>
        <pc:sldMkLst>
          <pc:docMk/>
          <pc:sldMk cId="2431966537" sldId="334"/>
        </pc:sldMkLst>
      </pc:sldChg>
      <pc:sldChg chg="add del">
        <pc:chgData name="Harriet Turner" userId="35d35eb4-5a30-4c6e-90c4-7e76efba73f5" providerId="ADAL" clId="{31896F0C-E8B9-47FB-BCC8-3328FD6C8027}" dt="2023-07-11T10:22:05.533" v="75"/>
        <pc:sldMkLst>
          <pc:docMk/>
          <pc:sldMk cId="772182206" sldId="335"/>
        </pc:sldMkLst>
      </pc:sldChg>
      <pc:sldChg chg="add del">
        <pc:chgData name="Harriet Turner" userId="35d35eb4-5a30-4c6e-90c4-7e76efba73f5" providerId="ADAL" clId="{31896F0C-E8B9-47FB-BCC8-3328FD6C8027}" dt="2023-07-11T10:22:05.533" v="75"/>
        <pc:sldMkLst>
          <pc:docMk/>
          <pc:sldMk cId="421826392" sldId="336"/>
        </pc:sldMkLst>
      </pc:sldChg>
      <pc:sldChg chg="add del">
        <pc:chgData name="Harriet Turner" userId="35d35eb4-5a30-4c6e-90c4-7e76efba73f5" providerId="ADAL" clId="{31896F0C-E8B9-47FB-BCC8-3328FD6C8027}" dt="2023-07-11T10:22:05.533" v="75"/>
        <pc:sldMkLst>
          <pc:docMk/>
          <pc:sldMk cId="3508811104" sldId="337"/>
        </pc:sldMkLst>
      </pc:sldChg>
      <pc:sldChg chg="add del">
        <pc:chgData name="Harriet Turner" userId="35d35eb4-5a30-4c6e-90c4-7e76efba73f5" providerId="ADAL" clId="{31896F0C-E8B9-47FB-BCC8-3328FD6C8027}" dt="2023-07-11T10:22:05.533" v="75"/>
        <pc:sldMkLst>
          <pc:docMk/>
          <pc:sldMk cId="2762030170" sldId="338"/>
        </pc:sldMkLst>
      </pc:sldChg>
      <pc:sldChg chg="del">
        <pc:chgData name="Harriet Turner" userId="35d35eb4-5a30-4c6e-90c4-7e76efba73f5" providerId="ADAL" clId="{31896F0C-E8B9-47FB-BCC8-3328FD6C8027}" dt="2023-06-19T13:23:37.449" v="36" actId="47"/>
        <pc:sldMkLst>
          <pc:docMk/>
          <pc:sldMk cId="3623017489" sldId="344"/>
        </pc:sldMkLst>
      </pc:sldChg>
      <pc:sldChg chg="del">
        <pc:chgData name="Harriet Turner" userId="35d35eb4-5a30-4c6e-90c4-7e76efba73f5" providerId="ADAL" clId="{31896F0C-E8B9-47FB-BCC8-3328FD6C8027}" dt="2023-06-19T13:22:14.809" v="33" actId="47"/>
        <pc:sldMkLst>
          <pc:docMk/>
          <pc:sldMk cId="674208321" sldId="362"/>
        </pc:sldMkLst>
      </pc:sldChg>
      <pc:sldChg chg="del">
        <pc:chgData name="Harriet Turner" userId="35d35eb4-5a30-4c6e-90c4-7e76efba73f5" providerId="ADAL" clId="{31896F0C-E8B9-47FB-BCC8-3328FD6C8027}" dt="2023-06-19T13:23:19.188" v="35" actId="47"/>
        <pc:sldMkLst>
          <pc:docMk/>
          <pc:sldMk cId="3944722280" sldId="365"/>
        </pc:sldMkLst>
      </pc:sldChg>
      <pc:sldChg chg="del">
        <pc:chgData name="Harriet Turner" userId="35d35eb4-5a30-4c6e-90c4-7e76efba73f5" providerId="ADAL" clId="{31896F0C-E8B9-47FB-BCC8-3328FD6C8027}" dt="2023-06-19T13:23:19.188" v="35" actId="47"/>
        <pc:sldMkLst>
          <pc:docMk/>
          <pc:sldMk cId="3997640073" sldId="366"/>
        </pc:sldMkLst>
      </pc:sldChg>
      <pc:sldChg chg="del">
        <pc:chgData name="Harriet Turner" userId="35d35eb4-5a30-4c6e-90c4-7e76efba73f5" providerId="ADAL" clId="{31896F0C-E8B9-47FB-BCC8-3328FD6C8027}" dt="2023-06-19T13:23:19.188" v="35" actId="47"/>
        <pc:sldMkLst>
          <pc:docMk/>
          <pc:sldMk cId="3939058807" sldId="367"/>
        </pc:sldMkLst>
      </pc:sldChg>
      <pc:sldChg chg="del">
        <pc:chgData name="Harriet Turner" userId="35d35eb4-5a30-4c6e-90c4-7e76efba73f5" providerId="ADAL" clId="{31896F0C-E8B9-47FB-BCC8-3328FD6C8027}" dt="2023-06-19T13:23:19.188" v="35" actId="47"/>
        <pc:sldMkLst>
          <pc:docMk/>
          <pc:sldMk cId="253169336" sldId="368"/>
        </pc:sldMkLst>
      </pc:sldChg>
      <pc:sldChg chg="del">
        <pc:chgData name="Harriet Turner" userId="35d35eb4-5a30-4c6e-90c4-7e76efba73f5" providerId="ADAL" clId="{31896F0C-E8B9-47FB-BCC8-3328FD6C8027}" dt="2023-06-19T13:23:37.449" v="36" actId="47"/>
        <pc:sldMkLst>
          <pc:docMk/>
          <pc:sldMk cId="3021445586" sldId="369"/>
        </pc:sldMkLst>
      </pc:sldChg>
      <pc:sldChg chg="del">
        <pc:chgData name="Harriet Turner" userId="35d35eb4-5a30-4c6e-90c4-7e76efba73f5" providerId="ADAL" clId="{31896F0C-E8B9-47FB-BCC8-3328FD6C8027}" dt="2023-06-19T13:23:37.449" v="36" actId="47"/>
        <pc:sldMkLst>
          <pc:docMk/>
          <pc:sldMk cId="29683644" sldId="370"/>
        </pc:sldMkLst>
      </pc:sldChg>
      <pc:sldChg chg="del">
        <pc:chgData name="Harriet Turner" userId="35d35eb4-5a30-4c6e-90c4-7e76efba73f5" providerId="ADAL" clId="{31896F0C-E8B9-47FB-BCC8-3328FD6C8027}" dt="2023-06-19T13:23:37.449" v="36" actId="47"/>
        <pc:sldMkLst>
          <pc:docMk/>
          <pc:sldMk cId="3993067017"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EAE2-4B37-4F0A-A5C3-BBE695015EA2}" type="datetimeFigureOut">
              <a:rPr lang="en-GB" smtClean="0"/>
              <a:t>11/07/2023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DA90C-0D1E-4177-922C-1F65C4AE85AF}" type="slidenum">
              <a:rPr lang="en-GB" smtClean="0"/>
              <a:t>‹#›</a:t>
            </a:fld>
            <a:endParaRPr lang="en-GB"/>
          </a:p>
        </p:txBody>
      </p:sp>
    </p:spTree>
    <p:extLst>
      <p:ext uri="{BB962C8B-B14F-4D97-AF65-F5344CB8AC3E}">
        <p14:creationId xmlns:p14="http://schemas.microsoft.com/office/powerpoint/2010/main" val="177577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33</a:t>
            </a:fld>
            <a:endParaRPr lang="en-GB"/>
          </a:p>
        </p:txBody>
      </p:sp>
    </p:spTree>
    <p:extLst>
      <p:ext uri="{BB962C8B-B14F-4D97-AF65-F5344CB8AC3E}">
        <p14:creationId xmlns:p14="http://schemas.microsoft.com/office/powerpoint/2010/main" val="69044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Assimilating a single observation</a:t>
            </a:r>
          </a:p>
        </p:txBody>
      </p:sp>
      <p:sp>
        <p:nvSpPr>
          <p:cNvPr id="4" name="Slide Number Placeholder 3"/>
          <p:cNvSpPr>
            <a:spLocks noGrp="1"/>
          </p:cNvSpPr>
          <p:nvPr>
            <p:ph type="sldNum" sz="quarter" idx="5"/>
          </p:nvPr>
        </p:nvSpPr>
        <p:spPr/>
        <p:txBody>
          <a:bodyPr/>
          <a:lstStyle/>
          <a:p>
            <a:fld id="{D95DA90C-0D1E-4177-922C-1F65C4AE85AF}" type="slidenum">
              <a:rPr lang="en-GB" smtClean="0"/>
              <a:t>34</a:t>
            </a:fld>
            <a:endParaRPr lang="en-GB"/>
          </a:p>
        </p:txBody>
      </p:sp>
    </p:spTree>
    <p:extLst>
      <p:ext uri="{BB962C8B-B14F-4D97-AF65-F5344CB8AC3E}">
        <p14:creationId xmlns:p14="http://schemas.microsoft.com/office/powerpoint/2010/main" val="245432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75</a:t>
            </a:fld>
            <a:endParaRPr lang="en-GB"/>
          </a:p>
        </p:txBody>
      </p:sp>
    </p:spTree>
    <p:extLst>
      <p:ext uri="{BB962C8B-B14F-4D97-AF65-F5344CB8AC3E}">
        <p14:creationId xmlns:p14="http://schemas.microsoft.com/office/powerpoint/2010/main" val="267705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84FB-A8BE-C6DD-7F30-9309F3F6C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FF9656-237E-8DE6-3A2E-1CF75D16E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43144FF-E460-E7BE-4C29-ED8C94EF8AEC}"/>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3261F3AE-03BF-6DC0-124C-A3D830D304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363568-9497-4D7A-FCFC-0553439CD629}"/>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56768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3FD-0D81-F695-629B-1EA3F940D11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0858B5-913A-1282-A4CF-7EAF30C982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BB0CE8-26F2-3FA7-1EDF-FD060CCF80D0}"/>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57A1EE65-2C82-60A4-6E28-7EDFA46D40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33AC9E-3A88-1931-E488-22419158950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926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ECCF5-3A94-C943-E170-AF2BF8F1C7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771DDF-EC50-1AE8-A038-489067C060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D152C8-DE13-1988-7EFD-7A9CAFF840D6}"/>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0BB46E7A-80E3-2D50-8E7A-334B9993F4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EEA6AC-F429-3406-B39B-798E8C03380A}"/>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98462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E7AF-9E63-F9B5-2A62-69BD8DB1432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1879A5A-9A59-9000-54E0-6BB4C683ACA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23A789D-085E-77D0-6E0E-0B96F8435704}"/>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16F9E043-96FB-9032-9356-36BA480B75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0D4C-260B-E1D0-6ADC-CCD5D1380B3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8956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E91E-3D4E-478A-1F11-A5616FFBE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8DD3A0-01A6-750A-997E-548BD68A1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88B5B9-903A-EF50-4443-20F36DBFF923}"/>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BC8D5CC5-B2CA-A550-1E35-68F81EDAC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5F4D5-9AE6-64AD-4B1A-7BB8BB2AFE3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74740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51-4EE2-E59B-8F64-974B9849A1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388CC9-0103-494D-C41C-BA4F01744A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4C5ECF-7E41-F9AF-C1E4-1079E76B4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6CAE58E-E9FD-F59E-EA7A-4300E24EF299}"/>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6" name="Footer Placeholder 5">
            <a:extLst>
              <a:ext uri="{FF2B5EF4-FFF2-40B4-BE49-F238E27FC236}">
                <a16:creationId xmlns:a16="http://schemas.microsoft.com/office/drawing/2014/main" id="{22688910-7D9F-65E1-53E8-BE75158D98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58046F-AE4F-7A73-76D4-959D33F473F3}"/>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422815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A0DB-4913-F5AB-C8D4-F3A1376D64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4E616E-021F-4614-AE3C-ACCB46406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2281D5-96B3-834B-9034-3916E203B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BBD63D-0A16-AD0F-5ED4-21589E38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23472-D552-6AF3-D3C6-4C85F41D5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C63A53-3207-B322-D4FB-711D65209FF5}"/>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8" name="Footer Placeholder 7">
            <a:extLst>
              <a:ext uri="{FF2B5EF4-FFF2-40B4-BE49-F238E27FC236}">
                <a16:creationId xmlns:a16="http://schemas.microsoft.com/office/drawing/2014/main" id="{7AA166E8-A51E-827D-0050-1B0F3946B4F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FF18EE-4F02-0E52-9433-3F3E535CF367}"/>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3698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79FB-E6B8-AAA9-8A85-1E54D837C8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D3D50C-D6C1-3E7C-0ABE-BBB7E4BC8E0A}"/>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4" name="Footer Placeholder 3">
            <a:extLst>
              <a:ext uri="{FF2B5EF4-FFF2-40B4-BE49-F238E27FC236}">
                <a16:creationId xmlns:a16="http://schemas.microsoft.com/office/drawing/2014/main" id="{32D0B793-8190-C498-201C-52D115D80C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6607668-D651-9672-C084-046CC09F8F9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13603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6CCF7-46C4-73C6-47FB-EDAF79235909}"/>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3" name="Footer Placeholder 2">
            <a:extLst>
              <a:ext uri="{FF2B5EF4-FFF2-40B4-BE49-F238E27FC236}">
                <a16:creationId xmlns:a16="http://schemas.microsoft.com/office/drawing/2014/main" id="{DDFFF745-50C6-335C-4C86-9BC526BA58A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92FD42-3BE6-E414-848B-716EDA5D9C1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97558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CA6F-A631-9F95-E0FD-E74D8F22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B63B9-1A35-4D78-5175-6F5C4A74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7C5E9F9-EED6-141D-01E6-E17A08E3B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F6C31-8A22-4A36-7646-9309342C1D76}"/>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6" name="Footer Placeholder 5">
            <a:extLst>
              <a:ext uri="{FF2B5EF4-FFF2-40B4-BE49-F238E27FC236}">
                <a16:creationId xmlns:a16="http://schemas.microsoft.com/office/drawing/2014/main" id="{C50BA981-4351-FF76-8444-7021ADEEF3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8213FA-2C49-0CF0-9C32-01B107C3D21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45119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EC15-FD44-9C69-883B-C21C81000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0580CE-DD91-B4F5-B597-F65B6F844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E80452D-264F-7880-96BE-81FF12AEB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981A9-E0BB-2F4E-01CA-E972FD9AFA30}"/>
              </a:ext>
            </a:extLst>
          </p:cNvPr>
          <p:cNvSpPr>
            <a:spLocks noGrp="1"/>
          </p:cNvSpPr>
          <p:nvPr>
            <p:ph type="dt" sz="half" idx="10"/>
          </p:nvPr>
        </p:nvSpPr>
        <p:spPr/>
        <p:txBody>
          <a:bodyPr/>
          <a:lstStyle/>
          <a:p>
            <a:fld id="{EF7175C3-BA66-4CE1-BEB4-9D8226E0FF5B}" type="datetimeFigureOut">
              <a:rPr lang="en-GB" smtClean="0"/>
              <a:t>11/07/2023</a:t>
            </a:fld>
            <a:endParaRPr lang="en-GB"/>
          </a:p>
        </p:txBody>
      </p:sp>
      <p:sp>
        <p:nvSpPr>
          <p:cNvPr id="6" name="Footer Placeholder 5">
            <a:extLst>
              <a:ext uri="{FF2B5EF4-FFF2-40B4-BE49-F238E27FC236}">
                <a16:creationId xmlns:a16="http://schemas.microsoft.com/office/drawing/2014/main" id="{6018F27D-6C61-3E29-FF42-4F3F5D18EA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4F2147-834A-16DF-69C7-CE63B2DB9504}"/>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73281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B2773-60F7-611C-58ED-AFC68A312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7D22F9-DA1D-606D-7746-CCD7BA866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13240A-DFD7-9983-445D-5D008539FD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175C3-BA66-4CE1-BEB4-9D8226E0FF5B}" type="datetimeFigureOut">
              <a:rPr lang="en-GB" smtClean="0"/>
              <a:t>11/07/2023</a:t>
            </a:fld>
            <a:endParaRPr lang="en-GB"/>
          </a:p>
        </p:txBody>
      </p:sp>
      <p:sp>
        <p:nvSpPr>
          <p:cNvPr id="5" name="Footer Placeholder 4">
            <a:extLst>
              <a:ext uri="{FF2B5EF4-FFF2-40B4-BE49-F238E27FC236}">
                <a16:creationId xmlns:a16="http://schemas.microsoft.com/office/drawing/2014/main" id="{6DDF1CDD-C617-AED9-751F-04B51BECC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AF2FDC-694E-F403-4576-6DDF98A7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67E32-1C93-4CC9-BBFF-65D75A74AE69}" type="slidenum">
              <a:rPr lang="en-GB" smtClean="0"/>
              <a:t>‹#›</a:t>
            </a:fld>
            <a:endParaRPr lang="en-GB"/>
          </a:p>
        </p:txBody>
      </p:sp>
    </p:spTree>
    <p:extLst>
      <p:ext uri="{BB962C8B-B14F-4D97-AF65-F5344CB8AC3E}">
        <p14:creationId xmlns:p14="http://schemas.microsoft.com/office/powerpoint/2010/main" val="20220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0.jpe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0.jpeg"/><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21.png"/></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sa.int/Space_Safety/Vigi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ov.uk/government/publications/national-risk-register-202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i.org/10.1029/2023SW003457"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B3A6-41DD-D77E-75E7-00413271453E}"/>
              </a:ext>
            </a:extLst>
          </p:cNvPr>
          <p:cNvSpPr>
            <a:spLocks noGrp="1"/>
          </p:cNvSpPr>
          <p:nvPr>
            <p:ph type="ctrTitle"/>
          </p:nvPr>
        </p:nvSpPr>
        <p:spPr>
          <a:xfrm>
            <a:off x="1523999" y="745893"/>
            <a:ext cx="9144000" cy="2387600"/>
          </a:xfrm>
        </p:spPr>
        <p:txBody>
          <a:bodyPr>
            <a:normAutofit/>
          </a:bodyPr>
          <a:lstStyle/>
          <a:p>
            <a:r>
              <a:rPr lang="en-GB" sz="4000" dirty="0">
                <a:latin typeface="Arial Black" panose="020B0A04020102020204" pitchFamily="34" charset="0"/>
              </a:rPr>
              <a:t>Solar wind data assimilation in an operational context</a:t>
            </a:r>
          </a:p>
        </p:txBody>
      </p:sp>
      <p:sp>
        <p:nvSpPr>
          <p:cNvPr id="9" name="Rectangle 8">
            <a:extLst>
              <a:ext uri="{FF2B5EF4-FFF2-40B4-BE49-F238E27FC236}">
                <a16:creationId xmlns:a16="http://schemas.microsoft.com/office/drawing/2014/main" id="{7E421ACA-E778-52E0-9B74-A77CE2C57DFD}"/>
              </a:ext>
            </a:extLst>
          </p:cNvPr>
          <p:cNvSpPr/>
          <p:nvPr/>
        </p:nvSpPr>
        <p:spPr>
          <a:xfrm rot="5400000">
            <a:off x="5712124" y="378125"/>
            <a:ext cx="767753"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B536E5F8-116A-9B3C-3A0C-293E36F2419D}"/>
              </a:ext>
            </a:extLst>
          </p:cNvPr>
          <p:cNvSpPr>
            <a:spLocks noGrp="1"/>
          </p:cNvSpPr>
          <p:nvPr>
            <p:ph type="subTitle" idx="1"/>
          </p:nvPr>
        </p:nvSpPr>
        <p:spPr>
          <a:xfrm>
            <a:off x="2884713" y="3963752"/>
            <a:ext cx="6422572" cy="1655762"/>
          </a:xfrm>
        </p:spPr>
        <p:txBody>
          <a:bodyPr/>
          <a:lstStyle/>
          <a:p>
            <a:r>
              <a:rPr lang="en-GB" dirty="0">
                <a:latin typeface="Sabon Next LT" panose="02000500000000000000" pitchFamily="2" charset="0"/>
                <a:cs typeface="Sabon Next LT" panose="02000500000000000000" pitchFamily="2" charset="0"/>
              </a:rPr>
              <a:t>Harriet Turner</a:t>
            </a:r>
          </a:p>
          <a:p>
            <a:r>
              <a:rPr lang="en-GB" sz="1800" dirty="0">
                <a:latin typeface="Sabon Next LT" panose="02000500000000000000" pitchFamily="2" charset="0"/>
                <a:cs typeface="Sabon Next LT" panose="02000500000000000000" pitchFamily="2" charset="0"/>
              </a:rPr>
              <a:t>Supervisors: Mathew Owens, Matthew Lang, Mike Marsh and Siegfried Gonzi</a:t>
            </a:r>
          </a:p>
        </p:txBody>
      </p:sp>
      <p:sp>
        <p:nvSpPr>
          <p:cNvPr id="8" name="Rectangle 7">
            <a:extLst>
              <a:ext uri="{FF2B5EF4-FFF2-40B4-BE49-F238E27FC236}">
                <a16:creationId xmlns:a16="http://schemas.microsoft.com/office/drawing/2014/main" id="{7CD9FD23-8201-255B-780A-94D1316B856B}"/>
              </a:ext>
            </a:extLst>
          </p:cNvPr>
          <p:cNvSpPr/>
          <p:nvPr/>
        </p:nvSpPr>
        <p:spPr>
          <a:xfrm rot="5400000">
            <a:off x="5807015" y="473015"/>
            <a:ext cx="577970"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Text&#10;&#10;Description automatically generated">
            <a:extLst>
              <a:ext uri="{FF2B5EF4-FFF2-40B4-BE49-F238E27FC236}">
                <a16:creationId xmlns:a16="http://schemas.microsoft.com/office/drawing/2014/main" id="{789B12B1-09CC-5BB8-4893-D45AE4D70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1762" y="107518"/>
            <a:ext cx="1706594" cy="559328"/>
          </a:xfrm>
          <a:prstGeom prst="rect">
            <a:avLst/>
          </a:prstGeom>
        </p:spPr>
      </p:pic>
      <p:pic>
        <p:nvPicPr>
          <p:cNvPr id="7" name="Picture 6" descr="Logo&#10;&#10;Description automatically generated">
            <a:extLst>
              <a:ext uri="{FF2B5EF4-FFF2-40B4-BE49-F238E27FC236}">
                <a16:creationId xmlns:a16="http://schemas.microsoft.com/office/drawing/2014/main" id="{255F4371-8107-579D-D3CB-01D197F02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424" y="104611"/>
            <a:ext cx="1792890" cy="562235"/>
          </a:xfrm>
          <a:prstGeom prst="rect">
            <a:avLst/>
          </a:prstGeom>
        </p:spPr>
      </p:pic>
      <p:sp>
        <p:nvSpPr>
          <p:cNvPr id="4" name="TextBox 3">
            <a:extLst>
              <a:ext uri="{FF2B5EF4-FFF2-40B4-BE49-F238E27FC236}">
                <a16:creationId xmlns:a16="http://schemas.microsoft.com/office/drawing/2014/main" id="{5A77BF41-1860-48EB-C9F6-2E22A0B12EAA}"/>
              </a:ext>
            </a:extLst>
          </p:cNvPr>
          <p:cNvSpPr txBox="1"/>
          <p:nvPr/>
        </p:nvSpPr>
        <p:spPr>
          <a:xfrm>
            <a:off x="1240220" y="3174133"/>
            <a:ext cx="9711558" cy="400110"/>
          </a:xfrm>
          <a:prstGeom prst="rect">
            <a:avLst/>
          </a:prstGeom>
          <a:noFill/>
        </p:spPr>
        <p:txBody>
          <a:bodyPr wrap="square" rtlCol="0">
            <a:spAutoFit/>
          </a:bodyPr>
          <a:lstStyle/>
          <a:p>
            <a:pPr algn="ctr"/>
            <a:r>
              <a:rPr lang="en-GB" sz="2000" i="1" dirty="0">
                <a:latin typeface="Sabon Next LT" panose="02000500000000000000" pitchFamily="2" charset="0"/>
                <a:cs typeface="Sabon Next LT" panose="02000500000000000000" pitchFamily="2" charset="0"/>
              </a:rPr>
              <a:t>Use of near-real-time data and the forecast value of an L5 monitor</a:t>
            </a:r>
          </a:p>
        </p:txBody>
      </p:sp>
    </p:spTree>
    <p:extLst>
      <p:ext uri="{BB962C8B-B14F-4D97-AF65-F5344CB8AC3E}">
        <p14:creationId xmlns:p14="http://schemas.microsoft.com/office/powerpoint/2010/main" val="414258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390181" y="1164567"/>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864635" y="1164567"/>
            <a:ext cx="1319841"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Pandemics</a:t>
            </a:r>
          </a:p>
        </p:txBody>
      </p:sp>
    </p:spTree>
    <p:extLst>
      <p:ext uri="{BB962C8B-B14F-4D97-AF65-F5344CB8AC3E}">
        <p14:creationId xmlns:p14="http://schemas.microsoft.com/office/powerpoint/2010/main" val="97675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390181" y="1164567"/>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864635" y="1164567"/>
            <a:ext cx="1319841"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Pandemics</a:t>
            </a:r>
          </a:p>
        </p:txBody>
      </p:sp>
      <p:sp>
        <p:nvSpPr>
          <p:cNvPr id="4" name="Rectangle 3">
            <a:extLst>
              <a:ext uri="{FF2B5EF4-FFF2-40B4-BE49-F238E27FC236}">
                <a16:creationId xmlns:a16="http://schemas.microsoft.com/office/drawing/2014/main" id="{893F6F60-12C2-545C-9444-F6DFDD86F9D0}"/>
              </a:ext>
            </a:extLst>
          </p:cNvPr>
          <p:cNvSpPr/>
          <p:nvPr/>
        </p:nvSpPr>
        <p:spPr>
          <a:xfrm>
            <a:off x="3165895" y="6547449"/>
            <a:ext cx="4554747" cy="2107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656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053748" y="3018115"/>
            <a:ext cx="595223"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726613" y="2867604"/>
            <a:ext cx="2122097"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Coastal and river flooding</a:t>
            </a:r>
          </a:p>
        </p:txBody>
      </p:sp>
    </p:spTree>
    <p:extLst>
      <p:ext uri="{BB962C8B-B14F-4D97-AF65-F5344CB8AC3E}">
        <p14:creationId xmlns:p14="http://schemas.microsoft.com/office/powerpoint/2010/main" val="39151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4882549" y="3992900"/>
            <a:ext cx="432000" cy="43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5362755" y="3991770"/>
            <a:ext cx="1466489"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Heatwaves</a:t>
            </a:r>
          </a:p>
        </p:txBody>
      </p:sp>
    </p:spTree>
    <p:extLst>
      <p:ext uri="{BB962C8B-B14F-4D97-AF65-F5344CB8AC3E}">
        <p14:creationId xmlns:p14="http://schemas.microsoft.com/office/powerpoint/2010/main" val="360194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B642119B-3881-468D-3D43-A433D0D4F8D9}"/>
              </a:ext>
            </a:extLst>
          </p:cNvPr>
          <p:cNvSpPr/>
          <p:nvPr/>
        </p:nvSpPr>
        <p:spPr>
          <a:xfrm>
            <a:off x="3278037" y="3864635"/>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30B0F9F-C450-AC6F-884F-D5CE90B41356}"/>
              </a:ext>
            </a:extLst>
          </p:cNvPr>
          <p:cNvSpPr txBox="1"/>
          <p:nvPr/>
        </p:nvSpPr>
        <p:spPr>
          <a:xfrm>
            <a:off x="3754692" y="3714124"/>
            <a:ext cx="1466489"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Severe space weather</a:t>
            </a:r>
          </a:p>
        </p:txBody>
      </p:sp>
    </p:spTree>
    <p:extLst>
      <p:ext uri="{BB962C8B-B14F-4D97-AF65-F5344CB8AC3E}">
        <p14:creationId xmlns:p14="http://schemas.microsoft.com/office/powerpoint/2010/main" val="2975222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A46C5EE2-4686-FA7E-BA44-C33DFD68CAF0}"/>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pace weather effects">
            <a:extLst>
              <a:ext uri="{FF2B5EF4-FFF2-40B4-BE49-F238E27FC236}">
                <a16:creationId xmlns:a16="http://schemas.microsoft.com/office/drawing/2014/main" id="{220B37F0-81E8-0D49-C6F8-E11F89FE1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101" y="-86265"/>
            <a:ext cx="9860831" cy="701561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4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a:t>
            </a:r>
            <a:r>
              <a:rPr lang="en-GB" dirty="0">
                <a:latin typeface="Sabon Next LT" panose="02000500000000000000" pitchFamily="2" charset="0"/>
                <a:cs typeface="Sabon Next LT" panose="02000500000000000000" pitchFamily="2" charset="0"/>
              </a:rPr>
              <a:t> 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831FF23-4C9C-3BB9-60A7-252860A6158C}"/>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BE01257-9958-0996-A0DE-9782F1F5DEC3}"/>
              </a:ext>
            </a:extLst>
          </p:cNvPr>
          <p:cNvGrpSpPr/>
          <p:nvPr/>
        </p:nvGrpSpPr>
        <p:grpSpPr>
          <a:xfrm>
            <a:off x="2053089" y="3131386"/>
            <a:ext cx="1281558" cy="2415396"/>
            <a:chOff x="1078305" y="3131387"/>
            <a:chExt cx="1281558" cy="2415396"/>
          </a:xfrm>
        </p:grpSpPr>
        <p:pic>
          <p:nvPicPr>
            <p:cNvPr id="8" name="Picture 2" descr="Photosphere | astronomy | Britannica">
              <a:extLst>
                <a:ext uri="{FF2B5EF4-FFF2-40B4-BE49-F238E27FC236}">
                  <a16:creationId xmlns:a16="http://schemas.microsoft.com/office/drawing/2014/main" id="{78780454-7FF2-C91C-3DE2-39DD16545715}"/>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2CD71E0-1948-6558-73F8-F7B813ADDC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4" descr="Earth | Definition, Size, Composition, Temperature, Mass, &amp; Facts |  Britannica">
            <a:extLst>
              <a:ext uri="{FF2B5EF4-FFF2-40B4-BE49-F238E27FC236}">
                <a16:creationId xmlns:a16="http://schemas.microsoft.com/office/drawing/2014/main" id="{5C6E0C86-43F7-104C-49D5-65F4BA14571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31033AD-AC66-365E-8499-684217EEE7D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BC83AE-E394-E12C-6FB3-3385C12E702B}"/>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2191612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7C1EF78-C3DF-BDBB-CFE5-5AEF0957045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265077-B2BD-EDF4-9258-FF55FDF738BC}"/>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81779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1792407" y="4037543"/>
            <a:ext cx="1733909" cy="584775"/>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Photospheric observations</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316755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2891643" y="4167846"/>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WSA</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Arrow Connector 15">
            <a:extLst>
              <a:ext uri="{FF2B5EF4-FFF2-40B4-BE49-F238E27FC236}">
                <a16:creationId xmlns:a16="http://schemas.microsoft.com/office/drawing/2014/main" id="{2A728AB2-A277-8381-33A9-D45167CB2F8E}"/>
              </a:ext>
            </a:extLst>
          </p:cNvPr>
          <p:cNvCxnSpPr/>
          <p:nvPr/>
        </p:nvCxnSpPr>
        <p:spPr>
          <a:xfrm>
            <a:off x="3175058" y="4321834"/>
            <a:ext cx="319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20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Constant stream of charged particles that flows off the Sun and fills the heliosphere (solar system)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Comprised mostly of electrons, protons and ions</a:t>
            </a:r>
          </a:p>
        </p:txBody>
      </p:sp>
      <p:sp>
        <p:nvSpPr>
          <p:cNvPr id="4" name="Rectangle 3">
            <a:extLst>
              <a:ext uri="{FF2B5EF4-FFF2-40B4-BE49-F238E27FC236}">
                <a16:creationId xmlns:a16="http://schemas.microsoft.com/office/drawing/2014/main" id="{9CAC0954-EA2C-8774-7A72-5DB2CD59A60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9E613B7-DF84-A26B-96EF-34C3E4A24A98}"/>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819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spTree>
    <p:extLst>
      <p:ext uri="{BB962C8B-B14F-4D97-AF65-F5344CB8AC3E}">
        <p14:creationId xmlns:p14="http://schemas.microsoft.com/office/powerpoint/2010/main" val="923499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93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Tree>
    <p:extLst>
      <p:ext uri="{BB962C8B-B14F-4D97-AF65-F5344CB8AC3E}">
        <p14:creationId xmlns:p14="http://schemas.microsoft.com/office/powerpoint/2010/main" val="3671726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0" name="TextBox 19">
            <a:extLst>
              <a:ext uri="{FF2B5EF4-FFF2-40B4-BE49-F238E27FC236}">
                <a16:creationId xmlns:a16="http://schemas.microsoft.com/office/drawing/2014/main" id="{5DA98715-DEED-80E4-6191-20FD3A457FF2}"/>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1118802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287896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spTree>
    <p:extLst>
      <p:ext uri="{BB962C8B-B14F-4D97-AF65-F5344CB8AC3E}">
        <p14:creationId xmlns:p14="http://schemas.microsoft.com/office/powerpoint/2010/main" val="392557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spTree>
    <p:extLst>
      <p:ext uri="{BB962C8B-B14F-4D97-AF65-F5344CB8AC3E}">
        <p14:creationId xmlns:p14="http://schemas.microsoft.com/office/powerpoint/2010/main" val="3769259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632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DATA ASSIMILATION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Data assimilation combines prior information, usually from a model, with observations to find an optimum estimation of reality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Used in numerical weather prediction and has led to large forecast improvements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Underused in </a:t>
            </a:r>
            <a:r>
              <a:rPr lang="en-GB">
                <a:latin typeface="Sabon Next LT" panose="02000500000000000000" pitchFamily="2" charset="0"/>
                <a:cs typeface="Sabon Next LT" panose="02000500000000000000" pitchFamily="2" charset="0"/>
              </a:rPr>
              <a:t>space weather</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957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SPACE WEATHER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 is in its infancy in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Has been used in 3 main areas – the photosphere, solar wind and ionosphere</a:t>
            </a:r>
          </a:p>
        </p:txBody>
      </p:sp>
      <p:sp>
        <p:nvSpPr>
          <p:cNvPr id="6" name="Rectangle 5">
            <a:extLst>
              <a:ext uri="{FF2B5EF4-FFF2-40B4-BE49-F238E27FC236}">
                <a16:creationId xmlns:a16="http://schemas.microsoft.com/office/drawing/2014/main" id="{B4ED99D7-71A5-FDBF-97DA-D350888758D7}"/>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95CE93C-7BD5-FDF4-2D88-65BAA3B4D1C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8161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pic>
        <p:nvPicPr>
          <p:cNvPr id="4" name="Picture 2" descr="Can Solar Dimming Shine a New Light on Coronal Mass Ejections? - AAS Nova">
            <a:extLst>
              <a:ext uri="{FF2B5EF4-FFF2-40B4-BE49-F238E27FC236}">
                <a16:creationId xmlns:a16="http://schemas.microsoft.com/office/drawing/2014/main" id="{1D18A1A3-964A-4ED0-347C-87380EA40C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63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Can Solar Dimming Shine a New Light on Coronal Mass Ejections? - AAS Nova">
            <a:extLst>
              <a:ext uri="{FF2B5EF4-FFF2-40B4-BE49-F238E27FC236}">
                <a16:creationId xmlns:a16="http://schemas.microsoft.com/office/drawing/2014/main" id="{EA71765A-09BD-E097-36E4-F33FDC40C0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B96F51-72BE-CFC7-B351-0C79EB5FA582}"/>
              </a:ext>
            </a:extLst>
          </p:cNvPr>
          <p:cNvSpPr txBox="1"/>
          <p:nvPr/>
        </p:nvSpPr>
        <p:spPr>
          <a:xfrm>
            <a:off x="69910" y="2736501"/>
            <a:ext cx="2276475" cy="1384995"/>
          </a:xfrm>
          <a:prstGeom prst="rect">
            <a:avLst/>
          </a:prstGeom>
          <a:solidFill>
            <a:srgbClr val="D42500"/>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Photosphere – </a:t>
            </a:r>
            <a:r>
              <a:rPr lang="en-GB" sz="2000" dirty="0">
                <a:solidFill>
                  <a:schemeClr val="bg1"/>
                </a:solidFill>
                <a:latin typeface="Sabon Next LT" panose="02000500000000000000" pitchFamily="2" charset="0"/>
                <a:cs typeface="Sabon Next LT" panose="02000500000000000000" pitchFamily="2" charset="0"/>
              </a:rPr>
              <a:t>lowest layer of the Sun’s atmosphere that is observable </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EA5576-799A-646D-4AC6-5989080B2D0E}"/>
              </a:ext>
            </a:extLst>
          </p:cNvPr>
          <p:cNvSpPr txBox="1"/>
          <p:nvPr/>
        </p:nvSpPr>
        <p:spPr>
          <a:xfrm>
            <a:off x="8531524" y="2184168"/>
            <a:ext cx="3019246" cy="1077218"/>
          </a:xfrm>
          <a:prstGeom prst="rect">
            <a:avLst/>
          </a:prstGeom>
          <a:solidFill>
            <a:srgbClr val="2D6B83"/>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Ionosphere – </a:t>
            </a:r>
          </a:p>
          <a:p>
            <a:r>
              <a:rPr lang="en-GB" sz="2000" dirty="0">
                <a:solidFill>
                  <a:schemeClr val="bg1"/>
                </a:solidFill>
                <a:latin typeface="Sabon Next LT" panose="02000500000000000000" pitchFamily="2" charset="0"/>
                <a:cs typeface="Sabon Next LT" panose="02000500000000000000" pitchFamily="2" charset="0"/>
              </a:rPr>
              <a:t>where Earth’s atmosphere reaches space</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1F72984A-40BC-12D2-EE18-0C80571F8672}"/>
              </a:ext>
            </a:extLst>
          </p:cNvPr>
          <p:cNvSpPr txBox="1"/>
          <p:nvPr/>
        </p:nvSpPr>
        <p:spPr>
          <a:xfrm>
            <a:off x="4865387" y="3198167"/>
            <a:ext cx="1877324" cy="461665"/>
          </a:xfrm>
          <a:prstGeom prst="rect">
            <a:avLst/>
          </a:prstGeom>
          <a:solidFill>
            <a:srgbClr val="750302"/>
          </a:solidFill>
        </p:spPr>
        <p:txBody>
          <a:bodyPr wrap="square" rtlCol="0">
            <a:spAutoFit/>
          </a:bodyPr>
          <a:lstStyle/>
          <a:p>
            <a:pPr algn="ctr"/>
            <a:r>
              <a:rPr lang="en-GB" sz="2400" dirty="0">
                <a:solidFill>
                  <a:schemeClr val="bg1"/>
                </a:solidFill>
                <a:latin typeface="Sabon Next LT" panose="02000500000000000000" pitchFamily="2" charset="0"/>
                <a:cs typeface="Sabon Next LT" panose="02000500000000000000" pitchFamily="2" charset="0"/>
              </a:rPr>
              <a:t>Solar wind</a:t>
            </a:r>
          </a:p>
        </p:txBody>
      </p:sp>
    </p:spTree>
    <p:extLst>
      <p:ext uri="{BB962C8B-B14F-4D97-AF65-F5344CB8AC3E}">
        <p14:creationId xmlns:p14="http://schemas.microsoft.com/office/powerpoint/2010/main" val="97316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I have been using the Burger Radius Variational Data Assimilation (BRaVDA) scheme developed at the University of Reading (Lang et al., 2019)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Combines observations with a steady-state solar wind model</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Prior inner boundary condition from a coronal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241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B0FBE6D1-2129-6DE6-67AD-4114BBF0B5BA}"/>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3" name="Rectangle 2">
            <a:extLst>
              <a:ext uri="{FF2B5EF4-FFF2-40B4-BE49-F238E27FC236}">
                <a16:creationId xmlns:a16="http://schemas.microsoft.com/office/drawing/2014/main" id="{2C607639-75AB-5060-5494-8B8965CD5735}"/>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F5A95C9-B513-D3A9-61A9-CB4FB06A44D6}"/>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6066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96A85E5-C81D-1B2F-79DA-4D52309EBFDA}"/>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 name="Oval 1">
            <a:extLst>
              <a:ext uri="{FF2B5EF4-FFF2-40B4-BE49-F238E27FC236}">
                <a16:creationId xmlns:a16="http://schemas.microsoft.com/office/drawing/2014/main" id="{E77D73C1-1C50-15B9-3544-0EEB4D3F30AE}"/>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83174BE-4ED7-3C37-6467-6D43E31DB1FF}"/>
              </a:ext>
            </a:extLst>
          </p:cNvPr>
          <p:cNvGrpSpPr/>
          <p:nvPr/>
        </p:nvGrpSpPr>
        <p:grpSpPr>
          <a:xfrm>
            <a:off x="8223843" y="2654095"/>
            <a:ext cx="188348" cy="187870"/>
            <a:chOff x="8137580" y="2654095"/>
            <a:chExt cx="188348" cy="187870"/>
          </a:xfrm>
        </p:grpSpPr>
        <p:sp>
          <p:nvSpPr>
            <p:cNvPr id="13" name="Oval 12">
              <a:extLst>
                <a:ext uri="{FF2B5EF4-FFF2-40B4-BE49-F238E27FC236}">
                  <a16:creationId xmlns:a16="http://schemas.microsoft.com/office/drawing/2014/main" id="{EC8596EE-C1BD-D978-D0B0-3FE66CC836D8}"/>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Earth | Definition, Size, Composition, Temperature, Mass, &amp; Facts |  Britannica">
              <a:extLst>
                <a:ext uri="{FF2B5EF4-FFF2-40B4-BE49-F238E27FC236}">
                  <a16:creationId xmlns:a16="http://schemas.microsoft.com/office/drawing/2014/main" id="{7CBB1229-DCC0-FEA9-C540-3C0568592BFA}"/>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A8B69F6-7A74-C6DC-54DF-0C6B77A1A31A}"/>
              </a:ext>
            </a:extLst>
          </p:cNvPr>
          <p:cNvGrpSpPr/>
          <p:nvPr/>
        </p:nvGrpSpPr>
        <p:grpSpPr>
          <a:xfrm>
            <a:off x="5766487" y="5882669"/>
            <a:ext cx="188348" cy="187870"/>
            <a:chOff x="9328205" y="2811549"/>
            <a:chExt cx="188348" cy="187870"/>
          </a:xfrm>
        </p:grpSpPr>
        <p:sp>
          <p:nvSpPr>
            <p:cNvPr id="16" name="Oval 15">
              <a:extLst>
                <a:ext uri="{FF2B5EF4-FFF2-40B4-BE49-F238E27FC236}">
                  <a16:creationId xmlns:a16="http://schemas.microsoft.com/office/drawing/2014/main" id="{59C69805-6C7A-A8EA-35B0-AACD4C113875}"/>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Earth | Definition, Size, Composition, Temperature, Mass, &amp; Facts |  Britannica">
              <a:extLst>
                <a:ext uri="{FF2B5EF4-FFF2-40B4-BE49-F238E27FC236}">
                  <a16:creationId xmlns:a16="http://schemas.microsoft.com/office/drawing/2014/main" id="{A4ADD63A-49E3-A867-1D5D-44DF295078DF}"/>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792588F3-6D5D-DA4E-71C5-44A4A9F3B3AD}"/>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D3B54AB4-F530-9047-6F9E-6AC76B67D3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8" name="Rectangle 7">
            <a:extLst>
              <a:ext uri="{FF2B5EF4-FFF2-40B4-BE49-F238E27FC236}">
                <a16:creationId xmlns:a16="http://schemas.microsoft.com/office/drawing/2014/main" id="{1D895B74-390B-B463-6E5E-A93DE52B01D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F58390C-33EF-8BC0-F4E9-74DA9C150D61}"/>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788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8357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51,176 Curved Arrow Stock Photos, Pictures &amp; Royalty-Free ...">
            <a:extLst>
              <a:ext uri="{FF2B5EF4-FFF2-40B4-BE49-F238E27FC236}">
                <a16:creationId xmlns:a16="http://schemas.microsoft.com/office/drawing/2014/main" id="{5406EB7B-FB13-A543-FDA6-07080EF09AC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798958" flipV="1">
            <a:off x="2263249" y="2400705"/>
            <a:ext cx="1839456" cy="11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HUXt_CR2209_cr2209_test_movie_reversed">
            <a:hlinkClick r:id="" action="ppaction://media"/>
            <a:extLst>
              <a:ext uri="{FF2B5EF4-FFF2-40B4-BE49-F238E27FC236}">
                <a16:creationId xmlns:a16="http://schemas.microsoft.com/office/drawing/2014/main" id="{DFF1D1CE-9796-08F6-66DC-67885356F4E8}"/>
              </a:ext>
            </a:extLst>
          </p:cNvPr>
          <p:cNvPicPr>
            <a:picLocks noChangeAspect="1"/>
          </p:cNvPicPr>
          <p:nvPr>
            <a:videoFile r:link="rId1"/>
            <p:extLst>
              <p:ext uri="{DAA4B4D4-6D71-4841-9C94-3DE7FCFB9230}">
                <p14:media xmlns:p14="http://schemas.microsoft.com/office/powerpoint/2010/main" r:embed="rId2">
                  <p14:trim end="51542"/>
                </p14:media>
              </p:ext>
            </p:extLst>
          </p:nvPr>
        </p:nvPicPr>
        <p:blipFill rotWithShape="1">
          <a:blip r:embed="rId4"/>
          <a:srcRect b="2032"/>
          <a:stretch/>
        </p:blipFill>
        <p:spPr>
          <a:xfrm>
            <a:off x="3108921" y="215854"/>
            <a:ext cx="5970498" cy="5849196"/>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95668"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2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2"/>
                                        </p:tgtEl>
                                      </p:cBhvr>
                                    </p:cmd>
                                  </p:childTnLst>
                                </p:cTn>
                              </p:par>
                              <p:par>
                                <p:cTn id="7" presetID="42" presetClass="path" presetSubtype="0" fill="hold" grpId="0" nodeType="withEffect">
                                  <p:stCondLst>
                                    <p:cond delay="0"/>
                                  </p:stCondLst>
                                  <p:childTnLst>
                                    <p:animMotion origin="layout" path="M 2.91667E-6 -3.33333E-6 L 0.01979 -0.27106 " pathEditMode="relative" rAng="0" ptsTypes="AA">
                                      <p:cBhvr>
                                        <p:cTn id="8" dur="3000" fill="hold"/>
                                        <p:tgtEl>
                                          <p:spTgt spid="35"/>
                                        </p:tgtEl>
                                        <p:attrNameLst>
                                          <p:attrName>ppt_x</p:attrName>
                                          <p:attrName>ppt_y</p:attrName>
                                        </p:attrNameLst>
                                      </p:cBhvr>
                                      <p:rCtr x="990" y="-13565"/>
                                    </p:animMotion>
                                  </p:childTnLst>
                                </p:cTn>
                              </p:par>
                              <p:par>
                                <p:cTn id="9" presetID="6" presetClass="emph" presetSubtype="0" fill="hold" grpId="1" nodeType="withEffect">
                                  <p:stCondLst>
                                    <p:cond delay="0"/>
                                  </p:stCondLst>
                                  <p:childTnLst>
                                    <p:animScale>
                                      <p:cBhvr>
                                        <p:cTn id="10" dur="3000" fill="hold"/>
                                        <p:tgtEl>
                                          <p:spTgt spid="35"/>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35" grpId="0" animBg="1"/>
      <p:bldP spid="35" grpId="1"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957611" y="2952397"/>
            <a:ext cx="252000" cy="252000"/>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96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5" y="2654097"/>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ardrop 1">
            <a:extLst>
              <a:ext uri="{FF2B5EF4-FFF2-40B4-BE49-F238E27FC236}">
                <a16:creationId xmlns:a16="http://schemas.microsoft.com/office/drawing/2014/main" id="{E54E7379-672C-179A-8973-979077C5B2E5}"/>
              </a:ext>
            </a:extLst>
          </p:cNvPr>
          <p:cNvSpPr/>
          <p:nvPr/>
        </p:nvSpPr>
        <p:spPr>
          <a:xfrm rot="20030354">
            <a:off x="5948280" y="3073916"/>
            <a:ext cx="201494" cy="201198"/>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796637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ardrop 12">
            <a:extLst>
              <a:ext uri="{FF2B5EF4-FFF2-40B4-BE49-F238E27FC236}">
                <a16:creationId xmlns:a16="http://schemas.microsoft.com/office/drawing/2014/main" id="{CEDECD36-7970-9D9D-63BC-5D809C75EB2A}"/>
              </a:ext>
            </a:extLst>
          </p:cNvPr>
          <p:cNvSpPr/>
          <p:nvPr/>
        </p:nvSpPr>
        <p:spPr>
          <a:xfrm rot="20030354">
            <a:off x="5675840" y="3137216"/>
            <a:ext cx="553757" cy="481449"/>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icture containing aircraft, balloon, transport&#10;&#10;Description automatically generated">
            <a:extLst>
              <a:ext uri="{FF2B5EF4-FFF2-40B4-BE49-F238E27FC236}">
                <a16:creationId xmlns:a16="http://schemas.microsoft.com/office/drawing/2014/main" id="{CF49499A-482C-C099-7FD0-944DC5C98BD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0289" y="262609"/>
            <a:ext cx="5038921" cy="5027848"/>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8B29A478-34D5-52F3-FD3F-9496EE66CCB3}"/>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D1632816-EC4E-45A3-C91E-A3D79DCEA471}"/>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569D47A0-EFC4-46D4-16D7-5D0894649D0C}"/>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Freeform: Shape 3">
            <a:extLst>
              <a:ext uri="{FF2B5EF4-FFF2-40B4-BE49-F238E27FC236}">
                <a16:creationId xmlns:a16="http://schemas.microsoft.com/office/drawing/2014/main" id="{1ADAAC2F-9BB3-9A03-F579-4119C597F2A3}"/>
              </a:ext>
            </a:extLst>
          </p:cNvPr>
          <p:cNvSpPr/>
          <p:nvPr/>
        </p:nvSpPr>
        <p:spPr>
          <a:xfrm>
            <a:off x="5766487" y="3005850"/>
            <a:ext cx="407856" cy="63900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10127 w 506710"/>
              <a:gd name="connsiteY0" fmla="*/ 0 h 754737"/>
              <a:gd name="connsiteX1" fmla="*/ 397757 w 506710"/>
              <a:gd name="connsiteY1" fmla="*/ 20955 h 754737"/>
              <a:gd name="connsiteX2" fmla="*/ 496817 w 506710"/>
              <a:gd name="connsiteY2" fmla="*/ 9525 h 754737"/>
              <a:gd name="connsiteX3" fmla="*/ 494912 w 506710"/>
              <a:gd name="connsiteY3" fmla="*/ 346710 h 754737"/>
              <a:gd name="connsiteX4" fmla="*/ 418712 w 506710"/>
              <a:gd name="connsiteY4" fmla="*/ 672465 h 754737"/>
              <a:gd name="connsiteX5" fmla="*/ 207257 w 506710"/>
              <a:gd name="connsiteY5" fmla="*/ 754380 h 754737"/>
              <a:gd name="connsiteX6" fmla="*/ 24377 w 506710"/>
              <a:gd name="connsiteY6" fmla="*/ 693420 h 754737"/>
              <a:gd name="connsiteX7" fmla="*/ 14852 w 506710"/>
              <a:gd name="connsiteY7" fmla="*/ 501015 h 754737"/>
              <a:gd name="connsiteX8" fmla="*/ 144392 w 506710"/>
              <a:gd name="connsiteY8" fmla="*/ 304800 h 754737"/>
              <a:gd name="connsiteX9" fmla="*/ 275837 w 506710"/>
              <a:gd name="connsiteY9" fmla="*/ 104775 h 754737"/>
              <a:gd name="connsiteX10" fmla="*/ 310127 w 506710"/>
              <a:gd name="connsiteY10" fmla="*/ 0 h 754737"/>
              <a:gd name="connsiteX0" fmla="*/ 296956 w 493539"/>
              <a:gd name="connsiteY0" fmla="*/ 0 h 754451"/>
              <a:gd name="connsiteX1" fmla="*/ 384586 w 493539"/>
              <a:gd name="connsiteY1" fmla="*/ 20955 h 754451"/>
              <a:gd name="connsiteX2" fmla="*/ 483646 w 493539"/>
              <a:gd name="connsiteY2" fmla="*/ 9525 h 754451"/>
              <a:gd name="connsiteX3" fmla="*/ 481741 w 493539"/>
              <a:gd name="connsiteY3" fmla="*/ 346710 h 754451"/>
              <a:gd name="connsiteX4" fmla="*/ 405541 w 493539"/>
              <a:gd name="connsiteY4" fmla="*/ 672465 h 754451"/>
              <a:gd name="connsiteX5" fmla="*/ 194086 w 493539"/>
              <a:gd name="connsiteY5" fmla="*/ 754380 h 754451"/>
              <a:gd name="connsiteX6" fmla="*/ 66451 w 493539"/>
              <a:gd name="connsiteY6" fmla="*/ 664845 h 754451"/>
              <a:gd name="connsiteX7" fmla="*/ 1681 w 493539"/>
              <a:gd name="connsiteY7" fmla="*/ 501015 h 754451"/>
              <a:gd name="connsiteX8" fmla="*/ 131221 w 493539"/>
              <a:gd name="connsiteY8" fmla="*/ 304800 h 754451"/>
              <a:gd name="connsiteX9" fmla="*/ 262666 w 493539"/>
              <a:gd name="connsiteY9" fmla="*/ 104775 h 754451"/>
              <a:gd name="connsiteX10" fmla="*/ 296956 w 493539"/>
              <a:gd name="connsiteY10" fmla="*/ 0 h 754451"/>
              <a:gd name="connsiteX0" fmla="*/ 295569 w 492152"/>
              <a:gd name="connsiteY0" fmla="*/ 0 h 755233"/>
              <a:gd name="connsiteX1" fmla="*/ 383199 w 492152"/>
              <a:gd name="connsiteY1" fmla="*/ 20955 h 755233"/>
              <a:gd name="connsiteX2" fmla="*/ 482259 w 492152"/>
              <a:gd name="connsiteY2" fmla="*/ 9525 h 755233"/>
              <a:gd name="connsiteX3" fmla="*/ 480354 w 492152"/>
              <a:gd name="connsiteY3" fmla="*/ 346710 h 755233"/>
              <a:gd name="connsiteX4" fmla="*/ 404154 w 492152"/>
              <a:gd name="connsiteY4" fmla="*/ 672465 h 755233"/>
              <a:gd name="connsiteX5" fmla="*/ 192699 w 492152"/>
              <a:gd name="connsiteY5" fmla="*/ 754380 h 755233"/>
              <a:gd name="connsiteX6" fmla="*/ 97449 w 492152"/>
              <a:gd name="connsiteY6" fmla="*/ 640080 h 755233"/>
              <a:gd name="connsiteX7" fmla="*/ 294 w 492152"/>
              <a:gd name="connsiteY7" fmla="*/ 501015 h 755233"/>
              <a:gd name="connsiteX8" fmla="*/ 129834 w 492152"/>
              <a:gd name="connsiteY8" fmla="*/ 304800 h 755233"/>
              <a:gd name="connsiteX9" fmla="*/ 261279 w 492152"/>
              <a:gd name="connsiteY9" fmla="*/ 104775 h 755233"/>
              <a:gd name="connsiteX10" fmla="*/ 295569 w 492152"/>
              <a:gd name="connsiteY10" fmla="*/ 0 h 755233"/>
              <a:gd name="connsiteX0" fmla="*/ 295610 w 492193"/>
              <a:gd name="connsiteY0" fmla="*/ 0 h 697839"/>
              <a:gd name="connsiteX1" fmla="*/ 383240 w 492193"/>
              <a:gd name="connsiteY1" fmla="*/ 20955 h 697839"/>
              <a:gd name="connsiteX2" fmla="*/ 482300 w 492193"/>
              <a:gd name="connsiteY2" fmla="*/ 9525 h 697839"/>
              <a:gd name="connsiteX3" fmla="*/ 480395 w 492193"/>
              <a:gd name="connsiteY3" fmla="*/ 346710 h 697839"/>
              <a:gd name="connsiteX4" fmla="*/ 404195 w 492193"/>
              <a:gd name="connsiteY4" fmla="*/ 672465 h 697839"/>
              <a:gd name="connsiteX5" fmla="*/ 249890 w 492193"/>
              <a:gd name="connsiteY5" fmla="*/ 672465 h 697839"/>
              <a:gd name="connsiteX6" fmla="*/ 97490 w 492193"/>
              <a:gd name="connsiteY6" fmla="*/ 640080 h 697839"/>
              <a:gd name="connsiteX7" fmla="*/ 335 w 492193"/>
              <a:gd name="connsiteY7" fmla="*/ 501015 h 697839"/>
              <a:gd name="connsiteX8" fmla="*/ 129875 w 492193"/>
              <a:gd name="connsiteY8" fmla="*/ 304800 h 697839"/>
              <a:gd name="connsiteX9" fmla="*/ 261320 w 492193"/>
              <a:gd name="connsiteY9" fmla="*/ 104775 h 697839"/>
              <a:gd name="connsiteX10" fmla="*/ 295610 w 492193"/>
              <a:gd name="connsiteY10" fmla="*/ 0 h 697839"/>
              <a:gd name="connsiteX0" fmla="*/ 295610 w 491097"/>
              <a:gd name="connsiteY0" fmla="*/ 0 h 676153"/>
              <a:gd name="connsiteX1" fmla="*/ 383240 w 491097"/>
              <a:gd name="connsiteY1" fmla="*/ 20955 h 676153"/>
              <a:gd name="connsiteX2" fmla="*/ 482300 w 491097"/>
              <a:gd name="connsiteY2" fmla="*/ 9525 h 676153"/>
              <a:gd name="connsiteX3" fmla="*/ 480395 w 491097"/>
              <a:gd name="connsiteY3" fmla="*/ 346710 h 676153"/>
              <a:gd name="connsiteX4" fmla="*/ 425150 w 491097"/>
              <a:gd name="connsiteY4" fmla="*/ 573405 h 676153"/>
              <a:gd name="connsiteX5" fmla="*/ 249890 w 491097"/>
              <a:gd name="connsiteY5" fmla="*/ 672465 h 676153"/>
              <a:gd name="connsiteX6" fmla="*/ 97490 w 491097"/>
              <a:gd name="connsiteY6" fmla="*/ 640080 h 676153"/>
              <a:gd name="connsiteX7" fmla="*/ 335 w 491097"/>
              <a:gd name="connsiteY7" fmla="*/ 501015 h 676153"/>
              <a:gd name="connsiteX8" fmla="*/ 129875 w 491097"/>
              <a:gd name="connsiteY8" fmla="*/ 304800 h 676153"/>
              <a:gd name="connsiteX9" fmla="*/ 261320 w 491097"/>
              <a:gd name="connsiteY9" fmla="*/ 104775 h 676153"/>
              <a:gd name="connsiteX10" fmla="*/ 295610 w 491097"/>
              <a:gd name="connsiteY10" fmla="*/ 0 h 676153"/>
              <a:gd name="connsiteX0" fmla="*/ 257821 w 453308"/>
              <a:gd name="connsiteY0" fmla="*/ 0 h 676738"/>
              <a:gd name="connsiteX1" fmla="*/ 345451 w 453308"/>
              <a:gd name="connsiteY1" fmla="*/ 20955 h 676738"/>
              <a:gd name="connsiteX2" fmla="*/ 444511 w 453308"/>
              <a:gd name="connsiteY2" fmla="*/ 9525 h 676738"/>
              <a:gd name="connsiteX3" fmla="*/ 442606 w 453308"/>
              <a:gd name="connsiteY3" fmla="*/ 346710 h 676738"/>
              <a:gd name="connsiteX4" fmla="*/ 387361 w 453308"/>
              <a:gd name="connsiteY4" fmla="*/ 573405 h 676738"/>
              <a:gd name="connsiteX5" fmla="*/ 212101 w 453308"/>
              <a:gd name="connsiteY5" fmla="*/ 672465 h 676738"/>
              <a:gd name="connsiteX6" fmla="*/ 59701 w 453308"/>
              <a:gd name="connsiteY6" fmla="*/ 640080 h 676738"/>
              <a:gd name="connsiteX7" fmla="*/ 646 w 453308"/>
              <a:gd name="connsiteY7" fmla="*/ 474345 h 676738"/>
              <a:gd name="connsiteX8" fmla="*/ 92086 w 453308"/>
              <a:gd name="connsiteY8" fmla="*/ 304800 h 676738"/>
              <a:gd name="connsiteX9" fmla="*/ 223531 w 453308"/>
              <a:gd name="connsiteY9" fmla="*/ 104775 h 676738"/>
              <a:gd name="connsiteX10" fmla="*/ 257821 w 453308"/>
              <a:gd name="connsiteY10" fmla="*/ 0 h 676738"/>
              <a:gd name="connsiteX0" fmla="*/ 257821 w 453122"/>
              <a:gd name="connsiteY0" fmla="*/ 0 h 678781"/>
              <a:gd name="connsiteX1" fmla="*/ 345451 w 453122"/>
              <a:gd name="connsiteY1" fmla="*/ 20955 h 678781"/>
              <a:gd name="connsiteX2" fmla="*/ 444511 w 453122"/>
              <a:gd name="connsiteY2" fmla="*/ 9525 h 678781"/>
              <a:gd name="connsiteX3" fmla="*/ 442606 w 453122"/>
              <a:gd name="connsiteY3" fmla="*/ 346710 h 678781"/>
              <a:gd name="connsiteX4" fmla="*/ 391171 w 453122"/>
              <a:gd name="connsiteY4" fmla="*/ 544830 h 678781"/>
              <a:gd name="connsiteX5" fmla="*/ 212101 w 453122"/>
              <a:gd name="connsiteY5" fmla="*/ 672465 h 678781"/>
              <a:gd name="connsiteX6" fmla="*/ 59701 w 453122"/>
              <a:gd name="connsiteY6" fmla="*/ 640080 h 678781"/>
              <a:gd name="connsiteX7" fmla="*/ 646 w 453122"/>
              <a:gd name="connsiteY7" fmla="*/ 474345 h 678781"/>
              <a:gd name="connsiteX8" fmla="*/ 92086 w 453122"/>
              <a:gd name="connsiteY8" fmla="*/ 304800 h 678781"/>
              <a:gd name="connsiteX9" fmla="*/ 223531 w 453122"/>
              <a:gd name="connsiteY9" fmla="*/ 104775 h 678781"/>
              <a:gd name="connsiteX10" fmla="*/ 257821 w 453122"/>
              <a:gd name="connsiteY10" fmla="*/ 0 h 678781"/>
              <a:gd name="connsiteX0" fmla="*/ 257184 w 452485"/>
              <a:gd name="connsiteY0" fmla="*/ 0 h 672911"/>
              <a:gd name="connsiteX1" fmla="*/ 344814 w 452485"/>
              <a:gd name="connsiteY1" fmla="*/ 20955 h 672911"/>
              <a:gd name="connsiteX2" fmla="*/ 443874 w 452485"/>
              <a:gd name="connsiteY2" fmla="*/ 9525 h 672911"/>
              <a:gd name="connsiteX3" fmla="*/ 441969 w 452485"/>
              <a:gd name="connsiteY3" fmla="*/ 346710 h 672911"/>
              <a:gd name="connsiteX4" fmla="*/ 390534 w 452485"/>
              <a:gd name="connsiteY4" fmla="*/ 544830 h 672911"/>
              <a:gd name="connsiteX5" fmla="*/ 211464 w 452485"/>
              <a:gd name="connsiteY5" fmla="*/ 672465 h 672911"/>
              <a:gd name="connsiteX6" fmla="*/ 95259 w 452485"/>
              <a:gd name="connsiteY6" fmla="*/ 582930 h 672911"/>
              <a:gd name="connsiteX7" fmla="*/ 9 w 452485"/>
              <a:gd name="connsiteY7" fmla="*/ 474345 h 672911"/>
              <a:gd name="connsiteX8" fmla="*/ 91449 w 452485"/>
              <a:gd name="connsiteY8" fmla="*/ 304800 h 672911"/>
              <a:gd name="connsiteX9" fmla="*/ 222894 w 452485"/>
              <a:gd name="connsiteY9" fmla="*/ 104775 h 672911"/>
              <a:gd name="connsiteX10" fmla="*/ 257184 w 452485"/>
              <a:gd name="connsiteY10" fmla="*/ 0 h 672911"/>
              <a:gd name="connsiteX0" fmla="*/ 200512 w 395813"/>
              <a:gd name="connsiteY0" fmla="*/ 0 h 672949"/>
              <a:gd name="connsiteX1" fmla="*/ 288142 w 395813"/>
              <a:gd name="connsiteY1" fmla="*/ 20955 h 672949"/>
              <a:gd name="connsiteX2" fmla="*/ 387202 w 395813"/>
              <a:gd name="connsiteY2" fmla="*/ 9525 h 672949"/>
              <a:gd name="connsiteX3" fmla="*/ 385297 w 395813"/>
              <a:gd name="connsiteY3" fmla="*/ 346710 h 672949"/>
              <a:gd name="connsiteX4" fmla="*/ 333862 w 395813"/>
              <a:gd name="connsiteY4" fmla="*/ 544830 h 672949"/>
              <a:gd name="connsiteX5" fmla="*/ 154792 w 395813"/>
              <a:gd name="connsiteY5" fmla="*/ 672465 h 672949"/>
              <a:gd name="connsiteX6" fmla="*/ 38587 w 395813"/>
              <a:gd name="connsiteY6" fmla="*/ 582930 h 672949"/>
              <a:gd name="connsiteX7" fmla="*/ 8107 w 395813"/>
              <a:gd name="connsiteY7" fmla="*/ 441960 h 672949"/>
              <a:gd name="connsiteX8" fmla="*/ 34777 w 395813"/>
              <a:gd name="connsiteY8" fmla="*/ 304800 h 672949"/>
              <a:gd name="connsiteX9" fmla="*/ 166222 w 395813"/>
              <a:gd name="connsiteY9" fmla="*/ 104775 h 672949"/>
              <a:gd name="connsiteX10" fmla="*/ 200512 w 395813"/>
              <a:gd name="connsiteY10" fmla="*/ 0 h 672949"/>
              <a:gd name="connsiteX0" fmla="*/ 212555 w 407856"/>
              <a:gd name="connsiteY0" fmla="*/ 0 h 672933"/>
              <a:gd name="connsiteX1" fmla="*/ 300185 w 407856"/>
              <a:gd name="connsiteY1" fmla="*/ 20955 h 672933"/>
              <a:gd name="connsiteX2" fmla="*/ 399245 w 407856"/>
              <a:gd name="connsiteY2" fmla="*/ 9525 h 672933"/>
              <a:gd name="connsiteX3" fmla="*/ 397340 w 407856"/>
              <a:gd name="connsiteY3" fmla="*/ 346710 h 672933"/>
              <a:gd name="connsiteX4" fmla="*/ 345905 w 407856"/>
              <a:gd name="connsiteY4" fmla="*/ 544830 h 672933"/>
              <a:gd name="connsiteX5" fmla="*/ 166835 w 407856"/>
              <a:gd name="connsiteY5" fmla="*/ 672465 h 672933"/>
              <a:gd name="connsiteX6" fmla="*/ 50630 w 407856"/>
              <a:gd name="connsiteY6" fmla="*/ 582930 h 672933"/>
              <a:gd name="connsiteX7" fmla="*/ 1100 w 407856"/>
              <a:gd name="connsiteY7" fmla="*/ 455295 h 672933"/>
              <a:gd name="connsiteX8" fmla="*/ 46820 w 407856"/>
              <a:gd name="connsiteY8" fmla="*/ 304800 h 672933"/>
              <a:gd name="connsiteX9" fmla="*/ 178265 w 407856"/>
              <a:gd name="connsiteY9" fmla="*/ 104775 h 672933"/>
              <a:gd name="connsiteX10" fmla="*/ 212555 w 407856"/>
              <a:gd name="connsiteY10" fmla="*/ 0 h 672933"/>
              <a:gd name="connsiteX0" fmla="*/ 212555 w 407856"/>
              <a:gd name="connsiteY0" fmla="*/ 0 h 639007"/>
              <a:gd name="connsiteX1" fmla="*/ 300185 w 407856"/>
              <a:gd name="connsiteY1" fmla="*/ 20955 h 639007"/>
              <a:gd name="connsiteX2" fmla="*/ 399245 w 407856"/>
              <a:gd name="connsiteY2" fmla="*/ 9525 h 639007"/>
              <a:gd name="connsiteX3" fmla="*/ 397340 w 407856"/>
              <a:gd name="connsiteY3" fmla="*/ 346710 h 639007"/>
              <a:gd name="connsiteX4" fmla="*/ 345905 w 407856"/>
              <a:gd name="connsiteY4" fmla="*/ 544830 h 639007"/>
              <a:gd name="connsiteX5" fmla="*/ 191600 w 407856"/>
              <a:gd name="connsiteY5" fmla="*/ 638175 h 639007"/>
              <a:gd name="connsiteX6" fmla="*/ 50630 w 407856"/>
              <a:gd name="connsiteY6" fmla="*/ 582930 h 639007"/>
              <a:gd name="connsiteX7" fmla="*/ 1100 w 407856"/>
              <a:gd name="connsiteY7" fmla="*/ 455295 h 639007"/>
              <a:gd name="connsiteX8" fmla="*/ 46820 w 407856"/>
              <a:gd name="connsiteY8" fmla="*/ 304800 h 639007"/>
              <a:gd name="connsiteX9" fmla="*/ 178265 w 407856"/>
              <a:gd name="connsiteY9" fmla="*/ 104775 h 639007"/>
              <a:gd name="connsiteX10" fmla="*/ 212555 w 407856"/>
              <a:gd name="connsiteY10" fmla="*/ 0 h 6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856" h="639007">
                <a:moveTo>
                  <a:pt x="212555" y="0"/>
                </a:moveTo>
                <a:cubicBezTo>
                  <a:pt x="267800" y="24130"/>
                  <a:pt x="269070" y="19368"/>
                  <a:pt x="300185" y="20955"/>
                </a:cubicBezTo>
                <a:cubicBezTo>
                  <a:pt x="331300" y="22542"/>
                  <a:pt x="351303" y="35560"/>
                  <a:pt x="399245" y="9525"/>
                </a:cubicBezTo>
                <a:cubicBezTo>
                  <a:pt x="414803" y="65723"/>
                  <a:pt x="406230" y="257493"/>
                  <a:pt x="397340" y="346710"/>
                </a:cubicBezTo>
                <a:cubicBezTo>
                  <a:pt x="388450" y="435927"/>
                  <a:pt x="380195" y="496253"/>
                  <a:pt x="345905" y="544830"/>
                </a:cubicBezTo>
                <a:cubicBezTo>
                  <a:pt x="311615" y="593407"/>
                  <a:pt x="240813" y="631825"/>
                  <a:pt x="191600" y="638175"/>
                </a:cubicBezTo>
                <a:cubicBezTo>
                  <a:pt x="142387" y="644525"/>
                  <a:pt x="82380" y="613410"/>
                  <a:pt x="50630" y="582930"/>
                </a:cubicBezTo>
                <a:cubicBezTo>
                  <a:pt x="18880" y="552450"/>
                  <a:pt x="1735" y="501650"/>
                  <a:pt x="1100" y="455295"/>
                </a:cubicBezTo>
                <a:cubicBezTo>
                  <a:pt x="465" y="408940"/>
                  <a:pt x="-9695" y="375920"/>
                  <a:pt x="46820" y="304800"/>
                </a:cubicBezTo>
                <a:cubicBezTo>
                  <a:pt x="103335" y="233680"/>
                  <a:pt x="150643" y="155575"/>
                  <a:pt x="178265" y="104775"/>
                </a:cubicBezTo>
                <a:cubicBezTo>
                  <a:pt x="205887" y="53975"/>
                  <a:pt x="185885" y="48260"/>
                  <a:pt x="212555"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68467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SOLAR WIND STRUCTURE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wind drags out the Sun’s </a:t>
            </a:r>
            <a:r>
              <a:rPr lang="en-GB">
                <a:latin typeface="Sabon Next LT" panose="02000500000000000000" pitchFamily="2" charset="0"/>
                <a:cs typeface="Sabon Next LT" panose="02000500000000000000" pitchFamily="2" charset="0"/>
              </a:rPr>
              <a:t>magnetic field</a:t>
            </a: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Pulled into an Archimedean spiral due to the Sun’s rotation</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Solar wind flow is </a:t>
            </a:r>
            <a:r>
              <a:rPr lang="en-GB" b="1" dirty="0">
                <a:latin typeface="Sabon Next LT" panose="02000500000000000000" pitchFamily="2" charset="0"/>
                <a:cs typeface="Sabon Next LT" panose="02000500000000000000" pitchFamily="2" charset="0"/>
              </a:rPr>
              <a:t>mostly radial</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E722D9EF-BD62-A7E3-EB1A-DC5C28010F7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D49F09A-DA6C-4F79-704E-0A70FC22DE2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653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aircraft, balloon, transport&#10;&#10;Description automatically generated">
            <a:extLst>
              <a:ext uri="{FF2B5EF4-FFF2-40B4-BE49-F238E27FC236}">
                <a16:creationId xmlns:a16="http://schemas.microsoft.com/office/drawing/2014/main" id="{07A3FF44-5124-CC04-9E0E-76304BB49E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6496" y="257467"/>
            <a:ext cx="5025659" cy="5003567"/>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2019CE48-41EA-34DA-5AA3-2E8588C06403}"/>
              </a:ext>
            </a:extLst>
          </p:cNvPr>
          <p:cNvSpPr/>
          <p:nvPr/>
        </p:nvSpPr>
        <p:spPr>
          <a:xfrm rot="21288517">
            <a:off x="5712307" y="3071460"/>
            <a:ext cx="530545" cy="781380"/>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545" h="781380">
                <a:moveTo>
                  <a:pt x="333962" y="0"/>
                </a:moveTo>
                <a:cubicBezTo>
                  <a:pt x="389207" y="24130"/>
                  <a:pt x="390477" y="19368"/>
                  <a:pt x="421592" y="20955"/>
                </a:cubicBezTo>
                <a:cubicBezTo>
                  <a:pt x="452707" y="22542"/>
                  <a:pt x="472710" y="35560"/>
                  <a:pt x="520652" y="9525"/>
                </a:cubicBezTo>
                <a:cubicBezTo>
                  <a:pt x="536210" y="65723"/>
                  <a:pt x="531764" y="236220"/>
                  <a:pt x="518747" y="346710"/>
                </a:cubicBezTo>
                <a:cubicBezTo>
                  <a:pt x="505730" y="457200"/>
                  <a:pt x="482900" y="600324"/>
                  <a:pt x="442547" y="672465"/>
                </a:cubicBezTo>
                <a:cubicBezTo>
                  <a:pt x="402194" y="744606"/>
                  <a:pt x="336868" y="770893"/>
                  <a:pt x="276626" y="779559"/>
                </a:cubicBezTo>
                <a:cubicBezTo>
                  <a:pt x="216385" y="788225"/>
                  <a:pt x="136790" y="765337"/>
                  <a:pt x="81098" y="724463"/>
                </a:cubicBezTo>
                <a:cubicBezTo>
                  <a:pt x="25406" y="683589"/>
                  <a:pt x="-11339" y="609773"/>
                  <a:pt x="3183" y="539829"/>
                </a:cubicBezTo>
                <a:cubicBezTo>
                  <a:pt x="17705" y="469885"/>
                  <a:pt x="111712" y="375920"/>
                  <a:pt x="168227" y="304800"/>
                </a:cubicBezTo>
                <a:cubicBezTo>
                  <a:pt x="224742" y="233680"/>
                  <a:pt x="272050" y="155575"/>
                  <a:pt x="299672" y="104775"/>
                </a:cubicBezTo>
                <a:cubicBezTo>
                  <a:pt x="327294" y="53975"/>
                  <a:pt x="307292" y="48260"/>
                  <a:pt x="333962"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07565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picture containing aircraft, balloon, transport&#10;&#10;Description automatically generated">
            <a:extLst>
              <a:ext uri="{FF2B5EF4-FFF2-40B4-BE49-F238E27FC236}">
                <a16:creationId xmlns:a16="http://schemas.microsoft.com/office/drawing/2014/main" id="{5440F3BE-A938-CE4C-8A8E-3B4AA20F0D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8180" y="242089"/>
            <a:ext cx="5022356" cy="5033393"/>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B2CD4553-1196-401D-C44C-39CB9DE14A07}"/>
              </a:ext>
            </a:extLst>
          </p:cNvPr>
          <p:cNvSpPr/>
          <p:nvPr/>
        </p:nvSpPr>
        <p:spPr>
          <a:xfrm rot="21070622">
            <a:off x="5730512" y="3040906"/>
            <a:ext cx="574680" cy="91434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680" h="914343">
                <a:moveTo>
                  <a:pt x="378097" y="0"/>
                </a:moveTo>
                <a:cubicBezTo>
                  <a:pt x="433342" y="24130"/>
                  <a:pt x="434612" y="19368"/>
                  <a:pt x="465727" y="20955"/>
                </a:cubicBezTo>
                <a:cubicBezTo>
                  <a:pt x="496842" y="22542"/>
                  <a:pt x="516845" y="35560"/>
                  <a:pt x="564787" y="9525"/>
                </a:cubicBezTo>
                <a:cubicBezTo>
                  <a:pt x="580345" y="65723"/>
                  <a:pt x="575899" y="236220"/>
                  <a:pt x="562882" y="346710"/>
                </a:cubicBezTo>
                <a:cubicBezTo>
                  <a:pt x="549865" y="457200"/>
                  <a:pt x="526034" y="579176"/>
                  <a:pt x="486682" y="672465"/>
                </a:cubicBezTo>
                <a:cubicBezTo>
                  <a:pt x="447330" y="765754"/>
                  <a:pt x="401778" y="879934"/>
                  <a:pt x="326772" y="906443"/>
                </a:cubicBezTo>
                <a:cubicBezTo>
                  <a:pt x="251766" y="932952"/>
                  <a:pt x="92365" y="888902"/>
                  <a:pt x="36644" y="831521"/>
                </a:cubicBezTo>
                <a:cubicBezTo>
                  <a:pt x="-19077" y="774140"/>
                  <a:pt x="-2048" y="624499"/>
                  <a:pt x="27238" y="536712"/>
                </a:cubicBezTo>
                <a:cubicBezTo>
                  <a:pt x="56524" y="448925"/>
                  <a:pt x="155847" y="375920"/>
                  <a:pt x="212362" y="304800"/>
                </a:cubicBezTo>
                <a:cubicBezTo>
                  <a:pt x="268877" y="233680"/>
                  <a:pt x="316185" y="155575"/>
                  <a:pt x="343807" y="104775"/>
                </a:cubicBezTo>
                <a:cubicBezTo>
                  <a:pt x="371429" y="53975"/>
                  <a:pt x="351427" y="48260"/>
                  <a:pt x="37809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119402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reeform: Shape 12">
            <a:extLst>
              <a:ext uri="{FF2B5EF4-FFF2-40B4-BE49-F238E27FC236}">
                <a16:creationId xmlns:a16="http://schemas.microsoft.com/office/drawing/2014/main" id="{148640D2-28EB-C757-3FC4-52309ECD7B27}"/>
              </a:ext>
            </a:extLst>
          </p:cNvPr>
          <p:cNvSpPr/>
          <p:nvPr/>
        </p:nvSpPr>
        <p:spPr>
          <a:xfrm rot="21071046">
            <a:off x="5642367" y="3050620"/>
            <a:ext cx="712402" cy="116441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423" h="916572">
                <a:moveTo>
                  <a:pt x="390457" y="0"/>
                </a:moveTo>
                <a:cubicBezTo>
                  <a:pt x="445702" y="24130"/>
                  <a:pt x="446972" y="19368"/>
                  <a:pt x="478087" y="20955"/>
                </a:cubicBezTo>
                <a:cubicBezTo>
                  <a:pt x="509202" y="22542"/>
                  <a:pt x="529205" y="35560"/>
                  <a:pt x="577147" y="9525"/>
                </a:cubicBezTo>
                <a:cubicBezTo>
                  <a:pt x="592705" y="65723"/>
                  <a:pt x="596594" y="237446"/>
                  <a:pt x="583577" y="347936"/>
                </a:cubicBezTo>
                <a:cubicBezTo>
                  <a:pt x="570560" y="458426"/>
                  <a:pt x="539783" y="579380"/>
                  <a:pt x="499042" y="672465"/>
                </a:cubicBezTo>
                <a:cubicBezTo>
                  <a:pt x="458301" y="765550"/>
                  <a:pt x="417294" y="878037"/>
                  <a:pt x="339132" y="906443"/>
                </a:cubicBezTo>
                <a:cubicBezTo>
                  <a:pt x="260970" y="934849"/>
                  <a:pt x="85793" y="900281"/>
                  <a:pt x="30072" y="842900"/>
                </a:cubicBezTo>
                <a:cubicBezTo>
                  <a:pt x="-25649" y="785519"/>
                  <a:pt x="7156" y="626395"/>
                  <a:pt x="39598" y="536712"/>
                </a:cubicBezTo>
                <a:cubicBezTo>
                  <a:pt x="72040" y="447029"/>
                  <a:pt x="168207" y="375920"/>
                  <a:pt x="224722" y="304800"/>
                </a:cubicBezTo>
                <a:cubicBezTo>
                  <a:pt x="281237" y="233680"/>
                  <a:pt x="328545" y="155575"/>
                  <a:pt x="356167" y="104775"/>
                </a:cubicBezTo>
                <a:cubicBezTo>
                  <a:pt x="383789" y="53975"/>
                  <a:pt x="363787" y="48260"/>
                  <a:pt x="39045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84627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89F2B533-0DF4-C810-F5A3-7B8356EAFE66}"/>
              </a:ext>
            </a:extLst>
          </p:cNvPr>
          <p:cNvSpPr/>
          <p:nvPr/>
        </p:nvSpPr>
        <p:spPr>
          <a:xfrm rot="20940335">
            <a:off x="5426964" y="3078878"/>
            <a:ext cx="1039609" cy="1468996"/>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844" h="935268">
                <a:moveTo>
                  <a:pt x="414465" y="3701"/>
                </a:moveTo>
                <a:cubicBezTo>
                  <a:pt x="469710" y="27831"/>
                  <a:pt x="469863" y="29419"/>
                  <a:pt x="498380" y="28802"/>
                </a:cubicBezTo>
                <a:cubicBezTo>
                  <a:pt x="526897" y="28185"/>
                  <a:pt x="537626" y="26035"/>
                  <a:pt x="585568" y="0"/>
                </a:cubicBezTo>
                <a:cubicBezTo>
                  <a:pt x="601126" y="56198"/>
                  <a:pt x="605015" y="227921"/>
                  <a:pt x="591998" y="338411"/>
                </a:cubicBezTo>
                <a:cubicBezTo>
                  <a:pt x="578981" y="448901"/>
                  <a:pt x="554217" y="565379"/>
                  <a:pt x="507463" y="662940"/>
                </a:cubicBezTo>
                <a:cubicBezTo>
                  <a:pt x="460709" y="760501"/>
                  <a:pt x="392684" y="892182"/>
                  <a:pt x="311472" y="923778"/>
                </a:cubicBezTo>
                <a:cubicBezTo>
                  <a:pt x="230260" y="955374"/>
                  <a:pt x="64102" y="918614"/>
                  <a:pt x="20193" y="852515"/>
                </a:cubicBezTo>
                <a:cubicBezTo>
                  <a:pt x="-23716" y="786417"/>
                  <a:pt x="12527" y="620060"/>
                  <a:pt x="48019" y="527187"/>
                </a:cubicBezTo>
                <a:cubicBezTo>
                  <a:pt x="83511" y="434314"/>
                  <a:pt x="176628" y="366395"/>
                  <a:pt x="233143" y="295275"/>
                </a:cubicBezTo>
                <a:cubicBezTo>
                  <a:pt x="289658" y="224155"/>
                  <a:pt x="348237" y="158350"/>
                  <a:pt x="376977" y="101200"/>
                </a:cubicBezTo>
                <a:cubicBezTo>
                  <a:pt x="405717" y="44050"/>
                  <a:pt x="387795" y="51961"/>
                  <a:pt x="414465" y="3701"/>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52304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A24878AE-D3B5-B5AC-25D6-EAC615C062F2}"/>
              </a:ext>
            </a:extLst>
          </p:cNvPr>
          <p:cNvSpPr/>
          <p:nvPr/>
        </p:nvSpPr>
        <p:spPr>
          <a:xfrm>
            <a:off x="5037001" y="2993476"/>
            <a:ext cx="1400879" cy="208014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495" h="935200">
                <a:moveTo>
                  <a:pt x="436036" y="29966"/>
                </a:moveTo>
                <a:cubicBezTo>
                  <a:pt x="491281" y="38109"/>
                  <a:pt x="482764" y="37221"/>
                  <a:pt x="504455" y="32227"/>
                </a:cubicBezTo>
                <a:cubicBezTo>
                  <a:pt x="526146" y="27233"/>
                  <a:pt x="518241" y="26035"/>
                  <a:pt x="566183" y="0"/>
                </a:cubicBezTo>
                <a:cubicBezTo>
                  <a:pt x="581741" y="56198"/>
                  <a:pt x="617916" y="227541"/>
                  <a:pt x="609142" y="339553"/>
                </a:cubicBezTo>
                <a:cubicBezTo>
                  <a:pt x="600368" y="451565"/>
                  <a:pt x="563797" y="574514"/>
                  <a:pt x="513537" y="672075"/>
                </a:cubicBezTo>
                <a:cubicBezTo>
                  <a:pt x="463277" y="769636"/>
                  <a:pt x="390456" y="894656"/>
                  <a:pt x="307584" y="924920"/>
                </a:cubicBezTo>
                <a:cubicBezTo>
                  <a:pt x="224712" y="955184"/>
                  <a:pt x="55786" y="914807"/>
                  <a:pt x="16305" y="853657"/>
                </a:cubicBezTo>
                <a:cubicBezTo>
                  <a:pt x="-23176" y="792507"/>
                  <a:pt x="14543" y="643280"/>
                  <a:pt x="70697" y="558020"/>
                </a:cubicBezTo>
                <a:cubicBezTo>
                  <a:pt x="126851" y="472760"/>
                  <a:pt x="217016" y="399511"/>
                  <a:pt x="273531" y="328391"/>
                </a:cubicBezTo>
                <a:cubicBezTo>
                  <a:pt x="330046" y="257271"/>
                  <a:pt x="378106" y="166924"/>
                  <a:pt x="405190" y="117187"/>
                </a:cubicBezTo>
                <a:cubicBezTo>
                  <a:pt x="432274" y="67450"/>
                  <a:pt x="423756" y="82794"/>
                  <a:pt x="436036" y="2996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431966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547C84BC-BBAA-08F9-BC57-C1D6302F5238}"/>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51,176 Curved Arrow Stock Photos, Pictures &amp; Royalty-Free ...">
            <a:extLst>
              <a:ext uri="{FF2B5EF4-FFF2-40B4-BE49-F238E27FC236}">
                <a16:creationId xmlns:a16="http://schemas.microsoft.com/office/drawing/2014/main" id="{5967A4F7-0A1C-9ED9-3568-E41DEFA719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801042" flipH="1" flipV="1">
            <a:off x="8085057" y="2222212"/>
            <a:ext cx="1839456" cy="11248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762030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1AB133C3-158E-D894-44DB-0BE639B528DF}"/>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21826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4"/>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6" name="HUXt_CR2209_cr2209_test_movie">
            <a:hlinkClick r:id="" action="ppaction://media"/>
            <a:extLst>
              <a:ext uri="{FF2B5EF4-FFF2-40B4-BE49-F238E27FC236}">
                <a16:creationId xmlns:a16="http://schemas.microsoft.com/office/drawing/2014/main" id="{FAB05D49-9C5F-3210-77DF-A12CA8428C32}"/>
              </a:ext>
            </a:extLst>
          </p:cNvPr>
          <p:cNvPicPr>
            <a:picLocks noChangeAspect="1"/>
          </p:cNvPicPr>
          <p:nvPr>
            <a:videoFile r:link="rId1"/>
            <p:extLst>
              <p:ext uri="{DAA4B4D4-6D71-4841-9C94-3DE7FCFB9230}">
                <p14:media xmlns:p14="http://schemas.microsoft.com/office/powerpoint/2010/main" r:embed="rId2">
                  <p14:trim end="38242"/>
                </p14:media>
              </p:ext>
            </p:extLst>
          </p:nvPr>
        </p:nvPicPr>
        <p:blipFill rotWithShape="1">
          <a:blip r:embed="rId10"/>
          <a:srcRect b="1782"/>
          <a:stretch/>
        </p:blipFill>
        <p:spPr>
          <a:xfrm>
            <a:off x="3073596" y="185563"/>
            <a:ext cx="6043147" cy="5935471"/>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938653"/>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3" y="2408340"/>
            <a:ext cx="676276" cy="676276"/>
          </a:xfrm>
          <a:prstGeom prst="rect">
            <a:avLst/>
          </a:prstGeom>
        </p:spPr>
      </p:pic>
      <p:sp>
        <p:nvSpPr>
          <p:cNvPr id="37" name="Rectangle 36">
            <a:extLst>
              <a:ext uri="{FF2B5EF4-FFF2-40B4-BE49-F238E27FC236}">
                <a16:creationId xmlns:a16="http://schemas.microsoft.com/office/drawing/2014/main" id="{1DB862BB-FE0D-F209-2E53-55C9DF4DB079}"/>
              </a:ext>
            </a:extLst>
          </p:cNvPr>
          <p:cNvSpPr/>
          <p:nvPr/>
        </p:nvSpPr>
        <p:spPr>
          <a:xfrm>
            <a:off x="3631192" y="5000620"/>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5F29227-75EF-06EE-C240-15D261E6D0AB}"/>
              </a:ext>
            </a:extLst>
          </p:cNvPr>
          <p:cNvSpPr/>
          <p:nvPr/>
        </p:nvSpPr>
        <p:spPr>
          <a:xfrm>
            <a:off x="7329048" y="4983367"/>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21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n-GB" sz="2400" dirty="0" err="1">
                <a:latin typeface="Sabon Next LT" panose="02000500000000000000" pitchFamily="2" charset="0"/>
                <a:cs typeface="Sabon Next LT" panose="02000500000000000000" pitchFamily="2" charset="0"/>
              </a:rPr>
              <a:t>Δt</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0" name="Picture 29" descr="A picture containing aircraft, balloon, transport&#10;&#10;Description automatically generated">
            <a:extLst>
              <a:ext uri="{FF2B5EF4-FFF2-40B4-BE49-F238E27FC236}">
                <a16:creationId xmlns:a16="http://schemas.microsoft.com/office/drawing/2014/main" id="{1C9DAE18-606B-7D16-4082-6C51FF8AB4B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8871" y="208137"/>
            <a:ext cx="5120723" cy="5086959"/>
          </a:xfrm>
          <a:prstGeom prst="rect">
            <a:avLst/>
          </a:prstGeom>
        </p:spPr>
      </p:pic>
      <p:sp>
        <p:nvSpPr>
          <p:cNvPr id="3" name="Freeform: Shape 2">
            <a:extLst>
              <a:ext uri="{FF2B5EF4-FFF2-40B4-BE49-F238E27FC236}">
                <a16:creationId xmlns:a16="http://schemas.microsoft.com/office/drawing/2014/main" id="{89F91FF9-2C52-AC22-DA8F-1F176E28A620}"/>
              </a:ext>
            </a:extLst>
          </p:cNvPr>
          <p:cNvSpPr/>
          <p:nvPr/>
        </p:nvSpPr>
        <p:spPr>
          <a:xfrm rot="15076898">
            <a:off x="6621112" y="1813224"/>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42507"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508811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489098"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MHD</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2179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UXt_CR2209_cr2209_test_movie">
            <a:hlinkClick r:id="" action="ppaction://media"/>
            <a:extLst>
              <a:ext uri="{FF2B5EF4-FFF2-40B4-BE49-F238E27FC236}">
                <a16:creationId xmlns:a16="http://schemas.microsoft.com/office/drawing/2014/main" id="{D3361812-9139-EE91-41B5-3221F21710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0"/>
            <a:ext cx="6858000" cy="6858000"/>
          </a:xfrm>
          <a:prstGeom prst="rect">
            <a:avLst/>
          </a:prstGeom>
        </p:spPr>
      </p:pic>
    </p:spTree>
    <p:extLst>
      <p:ext uri="{BB962C8B-B14F-4D97-AF65-F5344CB8AC3E}">
        <p14:creationId xmlns:p14="http://schemas.microsoft.com/office/powerpoint/2010/main" val="32108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USING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87557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USING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Tree>
    <p:extLst>
      <p:ext uri="{BB962C8B-B14F-4D97-AF65-F5344CB8AC3E}">
        <p14:creationId xmlns:p14="http://schemas.microsoft.com/office/powerpoint/2010/main" val="827383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USING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172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USING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090682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USING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8" name="Connector: Elbow 27">
            <a:extLst>
              <a:ext uri="{FF2B5EF4-FFF2-40B4-BE49-F238E27FC236}">
                <a16:creationId xmlns:a16="http://schemas.microsoft.com/office/drawing/2014/main" id="{DF227939-7331-02A4-8B6A-F2714A04D27F}"/>
              </a:ext>
            </a:extLst>
          </p:cNvPr>
          <p:cNvCxnSpPr>
            <a:cxnSpLocks/>
          </p:cNvCxnSpPr>
          <p:nvPr/>
        </p:nvCxnSpPr>
        <p:spPr>
          <a:xfrm rot="10800000">
            <a:off x="7573544" y="3970838"/>
            <a:ext cx="1941392" cy="374183"/>
          </a:xfrm>
          <a:prstGeom prst="bentConnector3">
            <a:avLst>
              <a:gd name="adj1" fmla="val 9043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78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OBSERVATIONS – STEREO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Terrestrial Relations Observatory Ahead and Behind – STEREO-A and B</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Earth-like orbits, but separating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Launched in 2007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Communication with STEREO-B lost in 2014</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2068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467617" cy="1325563"/>
          </a:xfrm>
        </p:spPr>
        <p:txBody>
          <a:bodyPr/>
          <a:lstStyle/>
          <a:p>
            <a:r>
              <a:rPr lang="en-GB" dirty="0">
                <a:latin typeface="Arial Black" panose="020B0A04020102020204" pitchFamily="34" charset="0"/>
              </a:rPr>
              <a:t>OBSERVATIONS – ACE &amp; DSCOVR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Advanced Composition Explorer – ACE (launched 1997)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Deep Space Climate Observatory – DSCOVR (launched 2015)</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Both give near-Earth observations from L1 </a:t>
            </a:r>
          </a:p>
          <a:p>
            <a:pPr marL="0" indent="0">
              <a:buNone/>
            </a:pP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565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What is a Lagrange Point? | NASA Solar System Exploration">
            <a:extLst>
              <a:ext uri="{FF2B5EF4-FFF2-40B4-BE49-F238E27FC236}">
                <a16:creationId xmlns:a16="http://schemas.microsoft.com/office/drawing/2014/main" id="{799489F9-84E0-66DF-98E3-8F97EE63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25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OUTPUT – POLAR</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4" descr="Chart&#10;&#10;Description automatically generated">
            <a:extLst>
              <a:ext uri="{FF2B5EF4-FFF2-40B4-BE49-F238E27FC236}">
                <a16:creationId xmlns:a16="http://schemas.microsoft.com/office/drawing/2014/main" id="{FE63142C-98DB-4315-2A09-737828DCB05E}"/>
              </a:ext>
            </a:extLst>
          </p:cNvPr>
          <p:cNvPicPr>
            <a:picLocks noChangeAspect="1"/>
          </p:cNvPicPr>
          <p:nvPr/>
        </p:nvPicPr>
        <p:blipFill rotWithShape="1">
          <a:blip r:embed="rId2">
            <a:extLst>
              <a:ext uri="{28A0092B-C50C-407E-A947-70E740481C1C}">
                <a14:useLocalDpi xmlns:a14="http://schemas.microsoft.com/office/drawing/2010/main" val="0"/>
              </a:ext>
            </a:extLst>
          </a:blip>
          <a:srcRect l="18517" t="17122" r="13047" b="21619"/>
          <a:stretch/>
        </p:blipFill>
        <p:spPr>
          <a:xfrm>
            <a:off x="1329905" y="1578545"/>
            <a:ext cx="9532189" cy="4306209"/>
          </a:xfrm>
          <a:prstGeom prst="rect">
            <a:avLst/>
          </a:prstGeom>
        </p:spPr>
      </p:pic>
    </p:spTree>
    <p:extLst>
      <p:ext uri="{BB962C8B-B14F-4D97-AF65-F5344CB8AC3E}">
        <p14:creationId xmlns:p14="http://schemas.microsoft.com/office/powerpoint/2010/main" val="2759390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96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CORONAL MASS EJECTIONS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5766400" cy="4351338"/>
          </a:xfrm>
        </p:spPr>
        <p:txBody>
          <a:bodyPr/>
          <a:lstStyle/>
          <a:p>
            <a:pPr marL="0" indent="0">
              <a:buNone/>
            </a:pPr>
            <a:r>
              <a:rPr lang="en-GB" dirty="0">
                <a:latin typeface="Sabon Next LT" panose="02000500000000000000" pitchFamily="2" charset="0"/>
                <a:cs typeface="Sabon Next LT" panose="02000500000000000000" pitchFamily="2" charset="0"/>
              </a:rPr>
              <a:t>Coronal mass ejections (CMEs) are huge eruptions of solar material and are the main driver of severe space weather</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They propagate through the solar wind, so the background conditions affect their speed and arrival time</a:t>
            </a:r>
          </a:p>
        </p:txBody>
      </p:sp>
      <p:sp>
        <p:nvSpPr>
          <p:cNvPr id="6" name="Rectangle 5">
            <a:extLst>
              <a:ext uri="{FF2B5EF4-FFF2-40B4-BE49-F238E27FC236}">
                <a16:creationId xmlns:a16="http://schemas.microsoft.com/office/drawing/2014/main" id="{9C698E2F-1D3F-905B-D967-B2E5603BB888}"/>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DA0492E-5C20-2566-4969-92CE1F7C7EBD}"/>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10">
            <a:extLst>
              <a:ext uri="{FF2B5EF4-FFF2-40B4-BE49-F238E27FC236}">
                <a16:creationId xmlns:a16="http://schemas.microsoft.com/office/drawing/2014/main" id="{34118962-F967-1644-2901-C29D30FCF66B}"/>
              </a:ext>
            </a:extLst>
          </p:cNvPr>
          <p:cNvPicPr>
            <a:picLocks noChangeAspect="1"/>
          </p:cNvPicPr>
          <p:nvPr/>
        </p:nvPicPr>
        <p:blipFill rotWithShape="1">
          <a:blip r:embed="rId2">
            <a:clrChange>
              <a:clrFrom>
                <a:srgbClr val="FDFCFD"/>
              </a:clrFrom>
              <a:clrTo>
                <a:srgbClr val="FDFCFD">
                  <a:alpha val="0"/>
                </a:srgbClr>
              </a:clrTo>
            </a:clrChange>
          </a:blip>
          <a:srcRect l="984" r="50000"/>
          <a:stretch/>
        </p:blipFill>
        <p:spPr>
          <a:xfrm>
            <a:off x="7211952" y="1365627"/>
            <a:ext cx="4045519" cy="4126745"/>
          </a:xfrm>
          <a:prstGeom prst="rect">
            <a:avLst/>
          </a:prstGeom>
        </p:spPr>
      </p:pic>
      <p:sp>
        <p:nvSpPr>
          <p:cNvPr id="10" name="Rectangle 9">
            <a:extLst>
              <a:ext uri="{FF2B5EF4-FFF2-40B4-BE49-F238E27FC236}">
                <a16:creationId xmlns:a16="http://schemas.microsoft.com/office/drawing/2014/main" id="{F6ACFBEF-445A-72A2-D8C1-7FD857B67957}"/>
              </a:ext>
            </a:extLst>
          </p:cNvPr>
          <p:cNvSpPr/>
          <p:nvPr/>
        </p:nvSpPr>
        <p:spPr>
          <a:xfrm>
            <a:off x="9991006" y="4734695"/>
            <a:ext cx="1714500" cy="94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Content Placeholder 10">
            <a:extLst>
              <a:ext uri="{FF2B5EF4-FFF2-40B4-BE49-F238E27FC236}">
                <a16:creationId xmlns:a16="http://schemas.microsoft.com/office/drawing/2014/main" id="{9D21476B-15CE-F52B-104B-6C0504F0E0CE}"/>
              </a:ext>
            </a:extLst>
          </p:cNvPr>
          <p:cNvPicPr>
            <a:picLocks noChangeAspect="1"/>
          </p:cNvPicPr>
          <p:nvPr/>
        </p:nvPicPr>
        <p:blipFill rotWithShape="1">
          <a:blip r:embed="rId2"/>
          <a:srcRect l="34307" t="82243" r="26267" b="6335"/>
          <a:stretch/>
        </p:blipFill>
        <p:spPr>
          <a:xfrm>
            <a:off x="7440553" y="5095778"/>
            <a:ext cx="3876675" cy="561524"/>
          </a:xfrm>
          <a:prstGeom prst="rect">
            <a:avLst/>
          </a:prstGeom>
        </p:spPr>
      </p:pic>
      <p:pic>
        <p:nvPicPr>
          <p:cNvPr id="12" name="Content Placeholder 10">
            <a:extLst>
              <a:ext uri="{FF2B5EF4-FFF2-40B4-BE49-F238E27FC236}">
                <a16:creationId xmlns:a16="http://schemas.microsoft.com/office/drawing/2014/main" id="{4102A78F-4804-4175-C8B9-92A2A9E97B8A}"/>
              </a:ext>
            </a:extLst>
          </p:cNvPr>
          <p:cNvPicPr>
            <a:picLocks noChangeAspect="1"/>
          </p:cNvPicPr>
          <p:nvPr/>
        </p:nvPicPr>
        <p:blipFill rotWithShape="1">
          <a:blip r:embed="rId2"/>
          <a:srcRect l="37762" t="93311" r="37439" b="1298"/>
          <a:stretch/>
        </p:blipFill>
        <p:spPr>
          <a:xfrm>
            <a:off x="8159690" y="5715280"/>
            <a:ext cx="2438400" cy="265044"/>
          </a:xfrm>
          <a:prstGeom prst="rect">
            <a:avLst/>
          </a:prstGeom>
        </p:spPr>
      </p:pic>
    </p:spTree>
    <p:extLst>
      <p:ext uri="{BB962C8B-B14F-4D97-AF65-F5344CB8AC3E}">
        <p14:creationId xmlns:p14="http://schemas.microsoft.com/office/powerpoint/2010/main" val="2567628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1105438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1432976" y="3422682"/>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24278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6 L 0.38243 -3.7037E-6 " pathEditMode="relative" rAng="0" ptsTypes="AA">
                                      <p:cBhvr>
                                        <p:cTn id="6" dur="3000" fill="hold"/>
                                        <p:tgtEl>
                                          <p:spTgt spid="19"/>
                                        </p:tgtEl>
                                        <p:attrNameLst>
                                          <p:attrName>ppt_x</p:attrName>
                                          <p:attrName>ppt_y</p:attrName>
                                        </p:attrNameLst>
                                      </p:cBhvr>
                                      <p:rCtr x="19115" y="0"/>
                                    </p:animMotion>
                                  </p:childTnLst>
                                </p:cTn>
                              </p:par>
                              <p:par>
                                <p:cTn id="7" presetID="7" presetClass="emph" presetSubtype="2" fill="hold" nodeType="withEffect">
                                  <p:stCondLst>
                                    <p:cond delay="0"/>
                                  </p:stCondLst>
                                  <p:childTnLst>
                                    <p:animClr clrSpc="rgb" dir="cw">
                                      <p:cBhvr>
                                        <p:cTn id="8" dur="3000" fill="hold"/>
                                        <p:tgtEl>
                                          <p:spTgt spid="19"/>
                                        </p:tgtEl>
                                        <p:attrNameLst>
                                          <p:attrName>stroke.color</p:attrName>
                                        </p:attrNameLst>
                                      </p:cBhvr>
                                      <p:to>
                                        <a:srgbClr val="EE2D24"/>
                                      </p:to>
                                    </p:animClr>
                                    <p:set>
                                      <p:cBhvr>
                                        <p:cTn id="9" dur="3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6096000"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cxnSp>
        <p:nvCxnSpPr>
          <p:cNvPr id="24" name="Straight Arrow Connector 23">
            <a:extLst>
              <a:ext uri="{FF2B5EF4-FFF2-40B4-BE49-F238E27FC236}">
                <a16:creationId xmlns:a16="http://schemas.microsoft.com/office/drawing/2014/main" id="{ED176172-3235-BA0F-9978-1151910850AF}"/>
              </a:ext>
            </a:extLst>
          </p:cNvPr>
          <p:cNvCxnSpPr>
            <a:cxnSpLocks/>
          </p:cNvCxnSpPr>
          <p:nvPr/>
        </p:nvCxnSpPr>
        <p:spPr>
          <a:xfrm>
            <a:off x="6196642"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151AFD-1AE6-3FD0-B820-10AD6CF14137}"/>
              </a:ext>
            </a:extLst>
          </p:cNvPr>
          <p:cNvSpPr txBox="1"/>
          <p:nvPr/>
        </p:nvSpPr>
        <p:spPr>
          <a:xfrm>
            <a:off x="7374060"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Forecast window</a:t>
            </a:r>
          </a:p>
        </p:txBody>
      </p:sp>
    </p:spTree>
    <p:extLst>
      <p:ext uri="{BB962C8B-B14F-4D97-AF65-F5344CB8AC3E}">
        <p14:creationId xmlns:p14="http://schemas.microsoft.com/office/powerpoint/2010/main" val="107109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OPERATIONAL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For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to be operational, it needs to work with real time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Previous experiments have used science level data, which has been pre-processed to provide a “cleaner” dataset (e.g. Lang et al., 2021 and Turner et al., 2022)</a:t>
            </a:r>
          </a:p>
          <a:p>
            <a:pPr lvl="1"/>
            <a:r>
              <a:rPr lang="en-GB" dirty="0">
                <a:latin typeface="Sabon Next LT" panose="02000500000000000000" pitchFamily="2" charset="0"/>
                <a:cs typeface="Sabon Next LT" panose="02000500000000000000" pitchFamily="2" charset="0"/>
              </a:rPr>
              <a:t>Removing data gaps, erroneous observations and biases </a:t>
            </a:r>
            <a:endParaRPr lang="en-GB" sz="2800"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380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4B3CF71-0E14-690B-B945-3C17450CB35D}"/>
              </a:ext>
            </a:extLst>
          </p:cNvPr>
          <p:cNvPicPr>
            <a:picLocks noChangeAspect="1"/>
          </p:cNvPicPr>
          <p:nvPr/>
        </p:nvPicPr>
        <p:blipFill>
          <a:blip r:embed="rId2"/>
          <a:stretch>
            <a:fillRect/>
          </a:stretch>
        </p:blipFill>
        <p:spPr>
          <a:xfrm>
            <a:off x="1223043" y="1336039"/>
            <a:ext cx="9745913" cy="4750437"/>
          </a:xfrm>
          <a:prstGeom prst="rect">
            <a:avLst/>
          </a:prstGeom>
        </p:spPr>
      </p:pic>
    </p:spTree>
    <p:extLst>
      <p:ext uri="{BB962C8B-B14F-4D97-AF65-F5344CB8AC3E}">
        <p14:creationId xmlns:p14="http://schemas.microsoft.com/office/powerpoint/2010/main" val="1935338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AFC37EB-7218-A7CE-3FF0-80C4B8FA1DB7}"/>
              </a:ext>
            </a:extLst>
          </p:cNvPr>
          <p:cNvPicPr>
            <a:picLocks noChangeAspect="1"/>
          </p:cNvPicPr>
          <p:nvPr/>
        </p:nvPicPr>
        <p:blipFill>
          <a:blip r:embed="rId2"/>
          <a:stretch>
            <a:fillRect/>
          </a:stretch>
        </p:blipFill>
        <p:spPr>
          <a:xfrm>
            <a:off x="1158486" y="2024864"/>
            <a:ext cx="9875027" cy="2802372"/>
          </a:xfrm>
          <a:prstGeom prst="rect">
            <a:avLst/>
          </a:prstGeom>
        </p:spPr>
      </p:pic>
    </p:spTree>
    <p:extLst>
      <p:ext uri="{BB962C8B-B14F-4D97-AF65-F5344CB8AC3E}">
        <p14:creationId xmlns:p14="http://schemas.microsoft.com/office/powerpoint/2010/main" val="3214376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Assimilating all sources of observations – STEREO-A, B and ACE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Evaluate the forecast accuracy at the three observation locations – verification time series is the science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Comparing the prior, real time and science forecasts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717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diagram, screenshot, plot&#10;&#10;Description automatically generated">
            <a:extLst>
              <a:ext uri="{FF2B5EF4-FFF2-40B4-BE49-F238E27FC236}">
                <a16:creationId xmlns:a16="http://schemas.microsoft.com/office/drawing/2014/main" id="{DEE6114A-B965-7565-7316-62F399CC9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250" y="1349548"/>
            <a:ext cx="8750571" cy="4812513"/>
          </a:xfrm>
          <a:prstGeom prst="rect">
            <a:avLst/>
          </a:prstGeom>
        </p:spPr>
      </p:pic>
    </p:spTree>
    <p:extLst>
      <p:ext uri="{BB962C8B-B14F-4D97-AF65-F5344CB8AC3E}">
        <p14:creationId xmlns:p14="http://schemas.microsoft.com/office/powerpoint/2010/main" val="423087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B731D9-B85F-A822-4026-93FD3AAA9EF1}"/>
              </a:ext>
            </a:extLst>
          </p:cNvPr>
          <p:cNvSpPr/>
          <p:nvPr/>
        </p:nvSpPr>
        <p:spPr>
          <a:xfrm>
            <a:off x="1351471" y="3105511"/>
            <a:ext cx="9638582" cy="1613140"/>
          </a:xfrm>
          <a:prstGeom prst="roundRect">
            <a:avLst/>
          </a:prstGeom>
          <a:solidFill>
            <a:srgbClr val="EE2D2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The ESA Vigil mission is (hopefully) going to be launched in 2027 (</a:t>
            </a:r>
            <a:r>
              <a:rPr lang="en-GB" dirty="0" err="1">
                <a:latin typeface="Sabon Next LT" panose="02000500000000000000" pitchFamily="2" charset="0"/>
                <a:cs typeface="Sabon Next LT" panose="02000500000000000000" pitchFamily="2" charset="0"/>
              </a:rPr>
              <a:t>ish</a:t>
            </a:r>
            <a:r>
              <a:rPr lang="en-GB" dirty="0">
                <a:latin typeface="Sabon Next LT" panose="02000500000000000000" pitchFamily="2" charset="0"/>
                <a:cs typeface="Sabon Next LT" panose="02000500000000000000" pitchFamily="2" charset="0"/>
              </a:rPr>
              <a:t>) to the L5 point</a:t>
            </a:r>
          </a:p>
          <a:p>
            <a:pPr marL="0" indent="0">
              <a:buNone/>
            </a:pPr>
            <a:endParaRPr lang="en-GB" dirty="0">
              <a:latin typeface="Sabon Next LT" panose="02000500000000000000" pitchFamily="2" charset="0"/>
              <a:cs typeface="Sabon Next LT" panose="02000500000000000000" pitchFamily="2" charset="0"/>
            </a:endParaRPr>
          </a:p>
          <a:p>
            <a:pPr marL="457200" lvl="1" indent="0">
              <a:buNone/>
            </a:pPr>
            <a:r>
              <a:rPr lang="en-GB" i="1" dirty="0">
                <a:latin typeface="Sabon Next LT" panose="02000500000000000000" pitchFamily="2" charset="0"/>
                <a:cs typeface="Sabon Next LT" panose="02000500000000000000" pitchFamily="2" charset="0"/>
              </a:rPr>
              <a:t>“The mission will give us advanced warning of oncoming solar storms and therefore more time to protect spacecraft in orbit, infrastructure on the ground and explorers now and in the future, unshielded by Earth’s magnetic field and vulnerable to our star’s violent outbursts.” – </a:t>
            </a:r>
            <a:r>
              <a:rPr lang="en-GB" sz="2000" dirty="0">
                <a:latin typeface="Sabon Next LT" panose="02000500000000000000" pitchFamily="2" charset="0"/>
                <a:cs typeface="Sabon Next LT" panose="02000500000000000000" pitchFamily="2" charset="0"/>
              </a:rPr>
              <a:t>ESA, 2023</a:t>
            </a:r>
          </a:p>
          <a:p>
            <a:pPr marL="457200" lvl="1" indent="0">
              <a:buNone/>
            </a:pPr>
            <a:endParaRPr lang="en-GB" i="1"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Could be useful for future operational solar wind DA</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66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Combinations of spacecraft separated by approximately 60</a:t>
            </a:r>
            <a:r>
              <a:rPr lang="en-GB" baseline="30000" dirty="0">
                <a:latin typeface="Sabon Next LT" panose="02000500000000000000" pitchFamily="2" charset="0"/>
                <a:cs typeface="Sabon Next LT" panose="02000500000000000000" pitchFamily="2" charset="0"/>
              </a:rPr>
              <a:t>o</a:t>
            </a:r>
            <a:r>
              <a:rPr lang="en-GB" dirty="0">
                <a:latin typeface="Sabon Next LT" panose="02000500000000000000" pitchFamily="2" charset="0"/>
                <a:cs typeface="Sabon Next LT" panose="02000500000000000000" pitchFamily="2" charset="0"/>
              </a:rPr>
              <a:t>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Historic data to see how well a potential L5 and L1 pairing could work for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4 time periods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224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7000" y="-2666999"/>
            <a:ext cx="6858002" cy="12192002"/>
          </a:xfrm>
          <a:prstGeom prst="rect">
            <a:avLst/>
          </a:prstGeom>
          <a:solidFill>
            <a:srgbClr val="7A0101"/>
          </a:solidFill>
          <a:ln>
            <a:solidFill>
              <a:srgbClr val="7A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NASA - Sun Releases X1.1 Class Flare">
            <a:extLst>
              <a:ext uri="{FF2B5EF4-FFF2-40B4-BE49-F238E27FC236}">
                <a16:creationId xmlns:a16="http://schemas.microsoft.com/office/drawing/2014/main" id="{6981E72F-B8FF-04ED-E8EB-78B353C6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020" y="-1959"/>
            <a:ext cx="6859959" cy="68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10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155FD5F-5F31-FA21-337C-19F341F65AB7}"/>
              </a:ext>
            </a:extLst>
          </p:cNvPr>
          <p:cNvPicPr>
            <a:picLocks noChangeAspect="1"/>
          </p:cNvPicPr>
          <p:nvPr/>
        </p:nvPicPr>
        <p:blipFill>
          <a:blip r:embed="rId2"/>
          <a:stretch>
            <a:fillRect/>
          </a:stretch>
        </p:blipFill>
        <p:spPr>
          <a:xfrm>
            <a:off x="691257" y="1621680"/>
            <a:ext cx="10809485" cy="4123850"/>
          </a:xfrm>
          <a:prstGeom prst="rect">
            <a:avLst/>
          </a:prstGeom>
        </p:spPr>
      </p:pic>
    </p:spTree>
    <p:extLst>
      <p:ext uri="{BB962C8B-B14F-4D97-AF65-F5344CB8AC3E}">
        <p14:creationId xmlns:p14="http://schemas.microsoft.com/office/powerpoint/2010/main" val="1533328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ext, screenshot, diagram, plot&#10;&#10;Description automatically generated">
            <a:extLst>
              <a:ext uri="{FF2B5EF4-FFF2-40B4-BE49-F238E27FC236}">
                <a16:creationId xmlns:a16="http://schemas.microsoft.com/office/drawing/2014/main" id="{0E2CD2F4-B587-C028-5542-EAAD50025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752" y="58992"/>
            <a:ext cx="7130496" cy="6076914"/>
          </a:xfrm>
          <a:prstGeom prst="rect">
            <a:avLst/>
          </a:prstGeom>
        </p:spPr>
      </p:pic>
    </p:spTree>
    <p:extLst>
      <p:ext uri="{BB962C8B-B14F-4D97-AF65-F5344CB8AC3E}">
        <p14:creationId xmlns:p14="http://schemas.microsoft.com/office/powerpoint/2010/main" val="2853331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screenshot, plot, diagram&#10;&#10;Description automatically generated">
            <a:extLst>
              <a:ext uri="{FF2B5EF4-FFF2-40B4-BE49-F238E27FC236}">
                <a16:creationId xmlns:a16="http://schemas.microsoft.com/office/drawing/2014/main" id="{123F52D2-CF15-C05E-06D2-0C5BC0E5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674" y="1268738"/>
            <a:ext cx="5548651" cy="4903156"/>
          </a:xfrm>
          <a:prstGeom prst="rect">
            <a:avLst/>
          </a:prstGeom>
        </p:spPr>
      </p:pic>
    </p:spTree>
    <p:extLst>
      <p:ext uri="{BB962C8B-B14F-4D97-AF65-F5344CB8AC3E}">
        <p14:creationId xmlns:p14="http://schemas.microsoft.com/office/powerpoint/2010/main" val="2995331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WORK</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a:bodyPr>
          <a:lstStyle/>
          <a:p>
            <a:pPr marL="0" indent="0">
              <a:buNone/>
            </a:pPr>
            <a:r>
              <a:rPr lang="en-GB" dirty="0">
                <a:latin typeface="Sabon Next LT" panose="02000500000000000000" pitchFamily="2" charset="0"/>
                <a:cs typeface="Sabon Next LT" panose="02000500000000000000" pitchFamily="2" charset="0"/>
              </a:rPr>
              <a:t>I am currently working on a semi-operational version of </a:t>
            </a:r>
            <a:r>
              <a:rPr lang="en-GB" dirty="0" err="1">
                <a:latin typeface="Sabon Next LT" panose="02000500000000000000" pitchFamily="2" charset="0"/>
                <a:cs typeface="Sabon Next LT" panose="02000500000000000000" pitchFamily="2" charset="0"/>
              </a:rPr>
              <a:t>BRaVDA</a:t>
            </a: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All the pieces are there but need pulling together</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Hoping for a daily updated forecast – a world’s first using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Something about a thesis? </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299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CONCLUSIONS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lnSpcReduction="10000"/>
          </a:bodyPr>
          <a:lstStyle/>
          <a:p>
            <a:pPr marL="0" indent="0">
              <a:buNone/>
            </a:pPr>
            <a:r>
              <a:rPr lang="en-GB" dirty="0">
                <a:latin typeface="Sabon Next LT" panose="02000500000000000000" pitchFamily="2" charset="0"/>
                <a:cs typeface="Sabon Next LT" panose="02000500000000000000" pitchFamily="2" charset="0"/>
              </a:rPr>
              <a:t>Knowledge of the solar wind is important for timely and accurate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scheme reconstructs a full solar rotation using available observations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Leads to improved solar wind forecasts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 future L5 &amp; L1 spacecraft pairing could be useful for operational solar wind DA</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188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REFERENCES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396181"/>
            <a:ext cx="10296526" cy="4828407"/>
          </a:xfrm>
        </p:spPr>
        <p:txBody>
          <a:bodyPr>
            <a:normAutofit/>
          </a:bodyPr>
          <a:lstStyle/>
          <a:p>
            <a:pPr marL="0" indent="0">
              <a:buNone/>
            </a:pPr>
            <a:r>
              <a:rPr lang="en-GB" sz="2200" dirty="0">
                <a:latin typeface="Sabon Next LT" panose="02000500000000000000" pitchFamily="2" charset="0"/>
                <a:cs typeface="Sabon Next LT" panose="02000500000000000000" pitchFamily="2" charset="0"/>
              </a:rPr>
              <a:t>ESA, 2023. URL: </a:t>
            </a:r>
            <a:r>
              <a:rPr lang="en-GB" sz="2200" dirty="0">
                <a:latin typeface="Sabon Next LT" panose="02000500000000000000" pitchFamily="2" charset="0"/>
                <a:cs typeface="Sabon Next LT" panose="02000500000000000000" pitchFamily="2" charset="0"/>
                <a:hlinkClick r:id="rId3"/>
              </a:rPr>
              <a:t>https://www.esa.int/Space_Safety/Vigil</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Lang, M., &amp; Owens, M. J. (2019). A Variational Approach to Data Assimilation in the Solar Wind. </a:t>
            </a:r>
            <a:r>
              <a:rPr lang="en-GB" sz="2200" i="1" dirty="0">
                <a:latin typeface="Sabon Next LT" panose="02000500000000000000" pitchFamily="2" charset="0"/>
                <a:cs typeface="Sabon Next LT" panose="02000500000000000000" pitchFamily="2" charset="0"/>
              </a:rPr>
              <a:t>Space Weather, 17</a:t>
            </a:r>
            <a:r>
              <a:rPr lang="en-GB" sz="2200" dirty="0">
                <a:latin typeface="Sabon Next LT" panose="02000500000000000000" pitchFamily="2" charset="0"/>
                <a:cs typeface="Sabon Next LT" panose="02000500000000000000" pitchFamily="2" charset="0"/>
              </a:rPr>
              <a:t>(1), 59 – 83. DOI: 10.1029/2018SW001857.</a:t>
            </a:r>
          </a:p>
          <a:p>
            <a:pPr marL="0" indent="0">
              <a:buNone/>
            </a:pPr>
            <a:r>
              <a:rPr lang="en-GB" sz="2200" dirty="0">
                <a:latin typeface="Sabon Next LT" panose="02000500000000000000" pitchFamily="2" charset="0"/>
                <a:cs typeface="Sabon Next LT" panose="02000500000000000000" pitchFamily="2" charset="0"/>
              </a:rPr>
              <a:t>Lang, M., Witherington, J., Owens, M. J., &amp; Turner, H. (2021) Improving solar wind forecasting using data assimilation. </a:t>
            </a:r>
            <a:r>
              <a:rPr lang="en-GB" sz="2200" i="1" dirty="0">
                <a:latin typeface="Sabon Next LT" panose="02000500000000000000" pitchFamily="2" charset="0"/>
                <a:cs typeface="Sabon Next LT" panose="02000500000000000000" pitchFamily="2" charset="0"/>
              </a:rPr>
              <a:t>Space Weather, </a:t>
            </a:r>
            <a:r>
              <a:rPr lang="en-GB" sz="2200" dirty="0">
                <a:latin typeface="Sabon Next LT" panose="02000500000000000000" pitchFamily="2" charset="0"/>
                <a:cs typeface="Sabon Next LT" panose="02000500000000000000" pitchFamily="2" charset="0"/>
              </a:rPr>
              <a:t>1 – 23. </a:t>
            </a:r>
          </a:p>
          <a:p>
            <a:pPr marL="0" indent="0">
              <a:buNone/>
            </a:pPr>
            <a:r>
              <a:rPr lang="en-GB" sz="2200" dirty="0">
                <a:latin typeface="Sabon Next LT" panose="02000500000000000000" pitchFamily="2" charset="0"/>
                <a:cs typeface="Sabon Next LT" panose="02000500000000000000" pitchFamily="2" charset="0"/>
              </a:rPr>
              <a:t>National Risk Register. URL: </a:t>
            </a:r>
            <a:r>
              <a:rPr lang="en-GB" sz="2200" dirty="0">
                <a:latin typeface="Sabon Next LT" panose="02000500000000000000" pitchFamily="2" charset="0"/>
                <a:cs typeface="Sabon Next LT" panose="02000500000000000000" pitchFamily="2" charset="0"/>
                <a:hlinkClick r:id="rId4"/>
              </a:rPr>
              <a:t>https://www.gov.uk/government/publications/national-risk-register-2020</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Owens, M. J., et al. A Computationally Efficient, Time-Dependent Model of the Solar Wind for use as a Surrogate to Three-Dimensional Numerical Magnetohydrodynamic Simulations. </a:t>
            </a:r>
            <a:r>
              <a:rPr lang="en-GB" sz="2200" i="1" dirty="0">
                <a:latin typeface="Sabon Next LT" panose="02000500000000000000" pitchFamily="2" charset="0"/>
                <a:cs typeface="Sabon Next LT" panose="02000500000000000000" pitchFamily="2" charset="0"/>
              </a:rPr>
              <a:t>Solar Physics, 295:43.</a:t>
            </a:r>
            <a:r>
              <a:rPr lang="en-GB" sz="2200" dirty="0">
                <a:latin typeface="Sabon Next LT" panose="02000500000000000000" pitchFamily="2" charset="0"/>
                <a:cs typeface="Sabon Next LT" panose="02000500000000000000" pitchFamily="2" charset="0"/>
              </a:rPr>
              <a:t> DOI: 10.1007/s11207-020-01605-3.</a:t>
            </a:r>
          </a:p>
          <a:p>
            <a:pPr marL="0" indent="0">
              <a:buNone/>
            </a:pPr>
            <a:r>
              <a:rPr lang="en-GB" sz="2200" dirty="0">
                <a:latin typeface="Sabon Next LT" panose="02000500000000000000" pitchFamily="2" charset="0"/>
                <a:cs typeface="Sabon Next LT" panose="02000500000000000000" pitchFamily="2" charset="0"/>
              </a:rPr>
              <a:t>Turner, H., Owens, M. J., Lang, M., Gonzi, S., &amp; Riley, P. (2022). Quantifying the effect of ICME removal and observation age for in situ solar wind data assimilation. </a:t>
            </a:r>
            <a:r>
              <a:rPr lang="en-GB" sz="2200" i="1" dirty="0">
                <a:latin typeface="Sabon Next LT" panose="02000500000000000000" pitchFamily="2" charset="0"/>
                <a:cs typeface="Sabon Next LT" panose="02000500000000000000" pitchFamily="2" charset="0"/>
              </a:rPr>
              <a:t>Space Weather, 20. </a:t>
            </a:r>
            <a:r>
              <a:rPr lang="en-GB" sz="2200" dirty="0">
                <a:latin typeface="Sabon Next LT" panose="02000500000000000000" pitchFamily="2" charset="0"/>
                <a:cs typeface="Sabon Next LT" panose="02000500000000000000" pitchFamily="2" charset="0"/>
              </a:rPr>
              <a:t>DOI: 10.1029/2022SW003109.</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961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Paper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3" y="1682750"/>
            <a:ext cx="10296526" cy="4351338"/>
          </a:xfrm>
        </p:spPr>
        <p:txBody>
          <a:bodyPr>
            <a:normAutofit/>
          </a:bodyPr>
          <a:lstStyle/>
          <a:p>
            <a:pPr marL="0" indent="0">
              <a:buNone/>
            </a:pPr>
            <a:r>
              <a:rPr lang="en-GB" sz="2400" dirty="0">
                <a:latin typeface="Sabon Next LT" panose="02000500000000000000" pitchFamily="2" charset="0"/>
                <a:cs typeface="Sabon Next LT" panose="02000500000000000000" pitchFamily="2" charset="0"/>
              </a:rPr>
              <a:t>Turner, H., Lang, M., Owens, M., Smith, A., Riley, P., Marsh, M., &amp; Gonzi, S. (2023). Solar wind data assimilation in an operational context: use of near-real-time data and the forecast value of an L5 monitor. </a:t>
            </a:r>
            <a:r>
              <a:rPr lang="en-GB" sz="2400" i="1" dirty="0">
                <a:latin typeface="Sabon Next LT" panose="02000500000000000000" pitchFamily="2" charset="0"/>
                <a:cs typeface="Sabon Next LT" panose="02000500000000000000" pitchFamily="2" charset="0"/>
              </a:rPr>
              <a:t>Space Weather, 21, </a:t>
            </a:r>
            <a:r>
              <a:rPr lang="en-GB" sz="2400" dirty="0">
                <a:latin typeface="Sabon Next LT" panose="02000500000000000000" pitchFamily="2" charset="0"/>
                <a:cs typeface="Sabon Next LT" panose="02000500000000000000" pitchFamily="2" charset="0"/>
              </a:rPr>
              <a:t>e2023SW003457. </a:t>
            </a:r>
            <a:r>
              <a:rPr lang="en-GB" sz="2400" dirty="0">
                <a:latin typeface="Sabon Next LT" panose="02000500000000000000" pitchFamily="2" charset="0"/>
                <a:cs typeface="Sabon Next LT" panose="02000500000000000000" pitchFamily="2" charset="0"/>
                <a:hlinkClick r:id="rId2"/>
              </a:rPr>
              <a:t>https://doi.org/10.1029/2023SW003457</a:t>
            </a:r>
            <a:r>
              <a:rPr lang="en-GB" sz="2400" dirty="0">
                <a:latin typeface="Sabon Next LT" panose="02000500000000000000" pitchFamily="2" charset="0"/>
                <a:cs typeface="Sabon Next LT" panose="02000500000000000000" pitchFamily="2" charset="0"/>
              </a:rPr>
              <a:t>  </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dinosaur&#10;&#10;Description automatically generated">
            <a:extLst>
              <a:ext uri="{FF2B5EF4-FFF2-40B4-BE49-F238E27FC236}">
                <a16:creationId xmlns:a16="http://schemas.microsoft.com/office/drawing/2014/main" id="{59C655CB-37AA-852A-ACE7-899EA38A1E40}"/>
              </a:ext>
            </a:extLst>
          </p:cNvPr>
          <p:cNvPicPr>
            <a:picLocks noChangeAspect="1"/>
          </p:cNvPicPr>
          <p:nvPr/>
        </p:nvPicPr>
        <p:blipFill rotWithShape="1">
          <a:blip r:embed="rId3">
            <a:extLst>
              <a:ext uri="{28A0092B-C50C-407E-A947-70E740481C1C}">
                <a14:useLocalDpi xmlns:a14="http://schemas.microsoft.com/office/drawing/2010/main" val="0"/>
              </a:ext>
            </a:extLst>
          </a:blip>
          <a:srcRect t="6930" b="7425"/>
          <a:stretch/>
        </p:blipFill>
        <p:spPr>
          <a:xfrm>
            <a:off x="4460311" y="3168504"/>
            <a:ext cx="3271377" cy="2801790"/>
          </a:xfrm>
          <a:prstGeom prst="rect">
            <a:avLst/>
          </a:prstGeom>
        </p:spPr>
      </p:pic>
    </p:spTree>
    <p:extLst>
      <p:ext uri="{BB962C8B-B14F-4D97-AF65-F5344CB8AC3E}">
        <p14:creationId xmlns:p14="http://schemas.microsoft.com/office/powerpoint/2010/main" val="3308341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089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WHY SHOULD WE CARE?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Space weather (the changing plasma conditions in near-Earth space) poses a significant threat to modern technology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Extreme space weather is in the UK’s National Risk Register</a:t>
            </a:r>
          </a:p>
        </p:txBody>
      </p:sp>
      <p:sp>
        <p:nvSpPr>
          <p:cNvPr id="6" name="Rectangle 5">
            <a:extLst>
              <a:ext uri="{FF2B5EF4-FFF2-40B4-BE49-F238E27FC236}">
                <a16:creationId xmlns:a16="http://schemas.microsoft.com/office/drawing/2014/main" id="{690A0A38-3E49-C2AA-0479-D4652D079C3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B4D954A-5E8C-E115-8204-0E1C3D585551}"/>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211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Tree>
    <p:extLst>
      <p:ext uri="{BB962C8B-B14F-4D97-AF65-F5344CB8AC3E}">
        <p14:creationId xmlns:p14="http://schemas.microsoft.com/office/powerpoint/2010/main" val="3548626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2021</TotalTime>
  <Words>1476</Words>
  <Application>Microsoft Office PowerPoint</Application>
  <PresentationFormat>Widescreen</PresentationFormat>
  <Paragraphs>316</Paragraphs>
  <Slides>77</Slides>
  <Notes>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Arial Black</vt:lpstr>
      <vt:lpstr>Calibri</vt:lpstr>
      <vt:lpstr>Calibri Light</vt:lpstr>
      <vt:lpstr>Sabon Next LT</vt:lpstr>
      <vt:lpstr>Office Theme</vt:lpstr>
      <vt:lpstr>Solar wind data assimilation in an operational context</vt:lpstr>
      <vt:lpstr>THE SOLAR WIND</vt:lpstr>
      <vt:lpstr>TITLE</vt:lpstr>
      <vt:lpstr>SOLAR WIND STRUCTURE</vt:lpstr>
      <vt:lpstr>PowerPoint Presentation</vt:lpstr>
      <vt:lpstr>CORONAL MASS EJECTIONS</vt:lpstr>
      <vt:lpstr>TITLE</vt:lpstr>
      <vt:lpstr>WHY SHOULD WE CARE? </vt:lpstr>
      <vt:lpstr>PowerPoint Presentation</vt:lpstr>
      <vt:lpstr>PowerPoint Presentation</vt:lpstr>
      <vt:lpstr>PowerPoint Presentation</vt:lpstr>
      <vt:lpstr>PowerPoint Presentation</vt:lpstr>
      <vt:lpstr>PowerPoint Presentation</vt:lpstr>
      <vt:lpstr>PowerPoint Presentation</vt:lpstr>
      <vt:lpstr>TITLE</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DATA ASSIMILATION (DA)</vt:lpstr>
      <vt:lpstr>DA IN SPACE WEATHER </vt:lpstr>
      <vt:lpstr>TITLE</vt:lpstr>
      <vt:lpstr>DA IN THE SOLAR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FORECASTING</vt:lpstr>
      <vt:lpstr>COROTATION USING DA</vt:lpstr>
      <vt:lpstr>COROTATION USING DA</vt:lpstr>
      <vt:lpstr>COROTATION USING DA</vt:lpstr>
      <vt:lpstr>COROTATION USING DA</vt:lpstr>
      <vt:lpstr>COROTATION USING DA</vt:lpstr>
      <vt:lpstr>OBSERVATIONS – STEREO </vt:lpstr>
      <vt:lpstr>OBSERVATIONS – ACE &amp; DSCOVR</vt:lpstr>
      <vt:lpstr>TITLE</vt:lpstr>
      <vt:lpstr>DA OUTPUT – POLAR</vt:lpstr>
      <vt:lpstr>FORECASTING USING OUTPUT</vt:lpstr>
      <vt:lpstr>FORECASTING USING OUTPUT</vt:lpstr>
      <vt:lpstr>FORECASTING USING OUTPUT</vt:lpstr>
      <vt:lpstr>FORECASTING USING OUTPUT</vt:lpstr>
      <vt:lpstr>OPERATIONAL SOLAR WIND DA</vt:lpstr>
      <vt:lpstr>REAL TIME ISSUES</vt:lpstr>
      <vt:lpstr>REAL TIME ISSUES</vt:lpstr>
      <vt:lpstr>BRaVDA EXPERIMENTS</vt:lpstr>
      <vt:lpstr>BRaVDA EXPERIMENTS</vt:lpstr>
      <vt:lpstr>FUTURE SOLAR WIND DA</vt:lpstr>
      <vt:lpstr>L5 &amp; L1 SIMULATION</vt:lpstr>
      <vt:lpstr>L5 &amp; L1 SIMULATION</vt:lpstr>
      <vt:lpstr>PowerPoint Presentation</vt:lpstr>
      <vt:lpstr>L5 &amp; L1 AVERAGE</vt:lpstr>
      <vt:lpstr>FUTURE WORK</vt:lpstr>
      <vt:lpstr>CONCLUSIONS</vt:lpstr>
      <vt:lpstr>REFERENCES</vt:lpstr>
      <vt:lpstr>Paper</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IN THE SOLAR WIND</dc:title>
  <dc:creator>Harriet Turner</dc:creator>
  <cp:lastModifiedBy>Harriet Turner</cp:lastModifiedBy>
  <cp:revision>1</cp:revision>
  <dcterms:created xsi:type="dcterms:W3CDTF">2023-01-06T10:06:47Z</dcterms:created>
  <dcterms:modified xsi:type="dcterms:W3CDTF">2023-07-11T10:22:14Z</dcterms:modified>
</cp:coreProperties>
</file>